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>
        <p:scale>
          <a:sx n="54" d="100"/>
          <a:sy n="54" d="100"/>
        </p:scale>
        <p:origin x="188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8AA5E8CA-3B64-457B-B804-43F8938B6F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BF1384E-84F0-4E45-BD66-95AE8688AEB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B4618-31D4-43D8-8972-DD620C8682E8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AD74AD4-8E7B-4D34-A3E2-E47E544741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2021-10-23-Sommaire du Jugement de Marche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CEFD5CF-65CE-49CE-8930-B811F035EA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6C518-D689-40E6-BC99-C3D8E7B9362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180389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77714-BD5D-4D71-A82E-C3BB6BA35185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2021-10-23-Sommaire du Jugement de Marche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5F071-F408-4FAD-A23E-56DE025E7A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687912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744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748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5559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373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8658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77351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681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62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1784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955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3158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E536-C7B3-4981-A254-0617491601AE}" type="datetimeFigureOut">
              <a:rPr lang="fr-CA" smtClean="0"/>
              <a:t>2021-10-23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085B1-0D36-40F3-AE97-1938E30B57E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19201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47DC33F-C37B-40D5-BE6B-D9D123A45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72988" y="-1272988"/>
            <a:ext cx="6598023" cy="914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6122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Roger Poirier</dc:creator>
  <cp:lastModifiedBy>Roger Poirier</cp:lastModifiedBy>
  <cp:revision>3</cp:revision>
  <dcterms:created xsi:type="dcterms:W3CDTF">2021-10-07T16:15:33Z</dcterms:created>
  <dcterms:modified xsi:type="dcterms:W3CDTF">2021-10-23T23:23:42Z</dcterms:modified>
</cp:coreProperties>
</file>