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58000" cy="92392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5730" autoAdjust="0"/>
  </p:normalViewPr>
  <p:slideViewPr>
    <p:cSldViewPr>
      <p:cViewPr>
        <p:scale>
          <a:sx n="152" d="100"/>
          <a:sy n="152" d="100"/>
        </p:scale>
        <p:origin x="108" y="-585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223D1-000E-4BC8-94F0-E0D5C2841579}" type="datetimeFigureOut">
              <a:rPr lang="fr-CA" smtClean="0"/>
              <a:t>2021-06-19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776264"/>
            <a:ext cx="2971800" cy="461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CA"/>
              <a:t>2020-Assig CO-E-01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776264"/>
            <a:ext cx="2971800" cy="461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CC4C2-C15A-4CA7-93DD-696BC3E9C12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9750731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9E5F8-ACAA-4CF5-B8C7-89CC1EF2901E}" type="datetimeFigureOut">
              <a:rPr lang="fr-CA" smtClean="0"/>
              <a:t>2021-06-19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28838" y="692150"/>
            <a:ext cx="26003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88920"/>
            <a:ext cx="5486400" cy="415742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776264"/>
            <a:ext cx="2971800" cy="461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CA"/>
              <a:t>2020-Assig CO-E-01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776264"/>
            <a:ext cx="2971800" cy="461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0991A-F424-4735-A3DB-D4BBE7ED07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597579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2020-Assig CO-E-01</a:t>
            </a:r>
          </a:p>
        </p:txBody>
      </p:sp>
    </p:spTree>
    <p:extLst>
      <p:ext uri="{BB962C8B-B14F-4D97-AF65-F5344CB8AC3E}">
        <p14:creationId xmlns:p14="http://schemas.microsoft.com/office/powerpoint/2010/main" val="661497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74CC-EEB9-4B44-90A0-09247092CB5F}" type="datetime1">
              <a:rPr lang="fr-CA" smtClean="0"/>
              <a:t>2021-06-19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F471-8AE1-4C26-AF18-7798AA4929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29557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85A2-CC69-4333-BAAC-4464FFE413ED}" type="datetime1">
              <a:rPr lang="fr-CA" smtClean="0"/>
              <a:t>2021-06-19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F471-8AE1-4C26-AF18-7798AA4929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4887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FCE76-919B-4C61-AC8C-46635EB2591B}" type="datetime1">
              <a:rPr lang="fr-CA" smtClean="0"/>
              <a:t>2021-06-19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F471-8AE1-4C26-AF18-7798AA4929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1869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E0C4-F0C4-423E-B398-40221AFAC8FB}" type="datetime1">
              <a:rPr lang="fr-CA" smtClean="0"/>
              <a:t>2021-06-19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F471-8AE1-4C26-AF18-7798AA4929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56140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699B-AD11-4139-9122-23D26A9F7E35}" type="datetime1">
              <a:rPr lang="fr-CA" smtClean="0"/>
              <a:t>2021-06-19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F471-8AE1-4C26-AF18-7798AA4929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26648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E9CB3-4983-46FE-85EA-B150CB04755C}" type="datetime1">
              <a:rPr lang="fr-CA" smtClean="0"/>
              <a:t>2021-06-19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F471-8AE1-4C26-AF18-7798AA4929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8070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1DDD3-8E7E-4624-A87C-FED0BED26E16}" type="datetime1">
              <a:rPr lang="fr-CA" smtClean="0"/>
              <a:t>2021-06-19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F471-8AE1-4C26-AF18-7798AA4929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2261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E9BD-FC33-4BE9-87DF-F6A4DFB21CD4}" type="datetime1">
              <a:rPr lang="fr-CA" smtClean="0"/>
              <a:t>2021-06-19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F471-8AE1-4C26-AF18-7798AA4929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0475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E337-D828-4843-AD12-742EAC26D42B}" type="datetime1">
              <a:rPr lang="fr-CA" smtClean="0"/>
              <a:t>2021-06-19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F471-8AE1-4C26-AF18-7798AA4929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9331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FBE6-DF80-4B76-A43B-503AA6D3BE7F}" type="datetime1">
              <a:rPr lang="fr-CA" smtClean="0"/>
              <a:t>2021-06-19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F471-8AE1-4C26-AF18-7798AA4929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41092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1FCA-66CA-43D1-BB9E-1508A9CE6A46}" type="datetime1">
              <a:rPr lang="fr-CA" smtClean="0"/>
              <a:t>2021-06-19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F471-8AE1-4C26-AF18-7798AA4929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34600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F65E1-B991-47D0-82C3-FFE9AAEEECC3}" type="datetime1">
              <a:rPr lang="fr-CA" smtClean="0"/>
              <a:t>2021-06-19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CF471-8AE1-4C26-AF18-7798AA4929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24300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Oval 75"/>
          <p:cNvSpPr>
            <a:spLocks noChangeArrowheads="1"/>
          </p:cNvSpPr>
          <p:nvPr/>
        </p:nvSpPr>
        <p:spPr bwMode="auto">
          <a:xfrm>
            <a:off x="3563938" y="1330325"/>
            <a:ext cx="2952750" cy="3381375"/>
          </a:xfrm>
          <a:prstGeom prst="ellipse">
            <a:avLst/>
          </a:prstGeom>
          <a:solidFill>
            <a:srgbClr val="FFFFFF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1800"/>
          </a:p>
        </p:txBody>
      </p:sp>
      <p:sp>
        <p:nvSpPr>
          <p:cNvPr id="137" name="Oval 76"/>
          <p:cNvSpPr>
            <a:spLocks noChangeArrowheads="1"/>
          </p:cNvSpPr>
          <p:nvPr/>
        </p:nvSpPr>
        <p:spPr bwMode="auto">
          <a:xfrm>
            <a:off x="3646488" y="1476375"/>
            <a:ext cx="2735262" cy="3095625"/>
          </a:xfrm>
          <a:prstGeom prst="ellipse">
            <a:avLst/>
          </a:prstGeom>
          <a:solidFill>
            <a:srgbClr val="FFFFFF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1800"/>
          </a:p>
        </p:txBody>
      </p:sp>
      <p:sp>
        <p:nvSpPr>
          <p:cNvPr id="136" name="Oval 77"/>
          <p:cNvSpPr>
            <a:spLocks noChangeArrowheads="1"/>
          </p:cNvSpPr>
          <p:nvPr/>
        </p:nvSpPr>
        <p:spPr bwMode="auto">
          <a:xfrm>
            <a:off x="3862388" y="1619250"/>
            <a:ext cx="2376487" cy="2809875"/>
          </a:xfrm>
          <a:prstGeom prst="ellipse">
            <a:avLst/>
          </a:prstGeom>
          <a:solidFill>
            <a:srgbClr val="FFFFFF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1800"/>
          </a:p>
        </p:txBody>
      </p:sp>
      <p:sp>
        <p:nvSpPr>
          <p:cNvPr id="135" name="Oval 78"/>
          <p:cNvSpPr>
            <a:spLocks noChangeArrowheads="1"/>
          </p:cNvSpPr>
          <p:nvPr/>
        </p:nvSpPr>
        <p:spPr bwMode="auto">
          <a:xfrm>
            <a:off x="4078288" y="1765300"/>
            <a:ext cx="2016125" cy="2517775"/>
          </a:xfrm>
          <a:prstGeom prst="ellipse">
            <a:avLst/>
          </a:prstGeom>
          <a:solidFill>
            <a:srgbClr val="FFFFFF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1800"/>
          </a:p>
        </p:txBody>
      </p:sp>
      <p:sp>
        <p:nvSpPr>
          <p:cNvPr id="134" name="Oval 79"/>
          <p:cNvSpPr>
            <a:spLocks noChangeArrowheads="1"/>
          </p:cNvSpPr>
          <p:nvPr/>
        </p:nvSpPr>
        <p:spPr bwMode="auto">
          <a:xfrm>
            <a:off x="4295775" y="1908175"/>
            <a:ext cx="1654175" cy="2235200"/>
          </a:xfrm>
          <a:prstGeom prst="ellipse">
            <a:avLst/>
          </a:prstGeom>
          <a:solidFill>
            <a:srgbClr val="FFFFFF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1800"/>
          </a:p>
        </p:txBody>
      </p:sp>
      <p:sp>
        <p:nvSpPr>
          <p:cNvPr id="133" name="Oval 80"/>
          <p:cNvSpPr>
            <a:spLocks noChangeArrowheads="1"/>
          </p:cNvSpPr>
          <p:nvPr/>
        </p:nvSpPr>
        <p:spPr bwMode="auto">
          <a:xfrm>
            <a:off x="4294188" y="2051050"/>
            <a:ext cx="1512887" cy="1946275"/>
          </a:xfrm>
          <a:prstGeom prst="ellipse">
            <a:avLst/>
          </a:prstGeom>
          <a:solidFill>
            <a:srgbClr val="FFFFFF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1800"/>
          </a:p>
        </p:txBody>
      </p:sp>
      <p:sp>
        <p:nvSpPr>
          <p:cNvPr id="131" name="Oval 73"/>
          <p:cNvSpPr>
            <a:spLocks noChangeArrowheads="1"/>
          </p:cNvSpPr>
          <p:nvPr/>
        </p:nvSpPr>
        <p:spPr bwMode="auto">
          <a:xfrm>
            <a:off x="1484957" y="2267744"/>
            <a:ext cx="1223963" cy="1511300"/>
          </a:xfrm>
          <a:prstGeom prst="ellipse">
            <a:avLst/>
          </a:prstGeom>
          <a:solidFill>
            <a:srgbClr val="FFFFFF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1800"/>
          </a:p>
        </p:txBody>
      </p:sp>
      <p:sp>
        <p:nvSpPr>
          <p:cNvPr id="130" name="Oval 66"/>
          <p:cNvSpPr>
            <a:spLocks noChangeArrowheads="1"/>
          </p:cNvSpPr>
          <p:nvPr/>
        </p:nvSpPr>
        <p:spPr bwMode="auto">
          <a:xfrm>
            <a:off x="477838" y="1330325"/>
            <a:ext cx="2952750" cy="3381375"/>
          </a:xfrm>
          <a:prstGeom prst="ellipse">
            <a:avLst/>
          </a:prstGeom>
          <a:solidFill>
            <a:srgbClr val="FFFFFF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1800"/>
          </a:p>
        </p:txBody>
      </p:sp>
      <p:sp>
        <p:nvSpPr>
          <p:cNvPr id="129" name="Oval 67"/>
          <p:cNvSpPr>
            <a:spLocks noChangeArrowheads="1"/>
          </p:cNvSpPr>
          <p:nvPr/>
        </p:nvSpPr>
        <p:spPr bwMode="auto">
          <a:xfrm>
            <a:off x="622300" y="1473200"/>
            <a:ext cx="2735263" cy="3095625"/>
          </a:xfrm>
          <a:prstGeom prst="ellipse">
            <a:avLst/>
          </a:prstGeom>
          <a:solidFill>
            <a:srgbClr val="FFFFFF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1800"/>
          </a:p>
        </p:txBody>
      </p:sp>
      <p:sp>
        <p:nvSpPr>
          <p:cNvPr id="128" name="Oval 68"/>
          <p:cNvSpPr>
            <a:spLocks noChangeArrowheads="1"/>
          </p:cNvSpPr>
          <p:nvPr/>
        </p:nvSpPr>
        <p:spPr bwMode="auto">
          <a:xfrm>
            <a:off x="765175" y="1616075"/>
            <a:ext cx="2305050" cy="2809875"/>
          </a:xfrm>
          <a:prstGeom prst="ellipse">
            <a:avLst/>
          </a:prstGeom>
          <a:solidFill>
            <a:srgbClr val="FFFFFF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1800"/>
          </a:p>
        </p:txBody>
      </p:sp>
      <p:sp>
        <p:nvSpPr>
          <p:cNvPr id="127" name="Oval 69"/>
          <p:cNvSpPr>
            <a:spLocks noChangeArrowheads="1"/>
          </p:cNvSpPr>
          <p:nvPr/>
        </p:nvSpPr>
        <p:spPr bwMode="auto">
          <a:xfrm>
            <a:off x="909638" y="1762125"/>
            <a:ext cx="1944687" cy="2517775"/>
          </a:xfrm>
          <a:prstGeom prst="ellipse">
            <a:avLst/>
          </a:prstGeom>
          <a:solidFill>
            <a:srgbClr val="FFFFFF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1800"/>
          </a:p>
        </p:txBody>
      </p:sp>
      <p:sp>
        <p:nvSpPr>
          <p:cNvPr id="126" name="Oval 70"/>
          <p:cNvSpPr>
            <a:spLocks noChangeArrowheads="1"/>
          </p:cNvSpPr>
          <p:nvPr/>
        </p:nvSpPr>
        <p:spPr bwMode="auto">
          <a:xfrm>
            <a:off x="1054100" y="1905000"/>
            <a:ext cx="1654175" cy="2232025"/>
          </a:xfrm>
          <a:prstGeom prst="ellipse">
            <a:avLst/>
          </a:prstGeom>
          <a:solidFill>
            <a:srgbClr val="FFFFFF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1800"/>
          </a:p>
        </p:txBody>
      </p:sp>
      <p:sp>
        <p:nvSpPr>
          <p:cNvPr id="125" name="Oval 71"/>
          <p:cNvSpPr>
            <a:spLocks noChangeArrowheads="1"/>
          </p:cNvSpPr>
          <p:nvPr/>
        </p:nvSpPr>
        <p:spPr bwMode="auto">
          <a:xfrm>
            <a:off x="1198563" y="2047875"/>
            <a:ext cx="1512887" cy="1946275"/>
          </a:xfrm>
          <a:prstGeom prst="ellipse">
            <a:avLst/>
          </a:prstGeom>
          <a:solidFill>
            <a:srgbClr val="FFFFFF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1800"/>
          </a:p>
        </p:txBody>
      </p:sp>
      <p:sp>
        <p:nvSpPr>
          <p:cNvPr id="124" name="Oval 73"/>
          <p:cNvSpPr>
            <a:spLocks noChangeArrowheads="1"/>
          </p:cNvSpPr>
          <p:nvPr/>
        </p:nvSpPr>
        <p:spPr bwMode="auto">
          <a:xfrm>
            <a:off x="1484957" y="2324100"/>
            <a:ext cx="1223963" cy="1390650"/>
          </a:xfrm>
          <a:prstGeom prst="ellipse">
            <a:avLst/>
          </a:prstGeom>
          <a:solidFill>
            <a:srgbClr val="FFFFFF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1800"/>
          </a:p>
        </p:txBody>
      </p:sp>
      <p:sp>
        <p:nvSpPr>
          <p:cNvPr id="122" name="Oval 72"/>
          <p:cNvSpPr>
            <a:spLocks noChangeArrowheads="1"/>
          </p:cNvSpPr>
          <p:nvPr/>
        </p:nvSpPr>
        <p:spPr bwMode="auto">
          <a:xfrm>
            <a:off x="1341438" y="2193925"/>
            <a:ext cx="1223962" cy="1654175"/>
          </a:xfrm>
          <a:prstGeom prst="ellipse">
            <a:avLst/>
          </a:prstGeom>
          <a:solidFill>
            <a:srgbClr val="FFFFFF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1800"/>
          </a:p>
        </p:txBody>
      </p:sp>
      <p:sp>
        <p:nvSpPr>
          <p:cNvPr id="123" name="Oval 73"/>
          <p:cNvSpPr>
            <a:spLocks noChangeArrowheads="1"/>
          </p:cNvSpPr>
          <p:nvPr/>
        </p:nvSpPr>
        <p:spPr bwMode="auto">
          <a:xfrm>
            <a:off x="1485900" y="2263775"/>
            <a:ext cx="1223963" cy="1511300"/>
          </a:xfrm>
          <a:prstGeom prst="ellipse">
            <a:avLst/>
          </a:prstGeom>
          <a:solidFill>
            <a:srgbClr val="FFFFFF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180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467544"/>
            <a:ext cx="655955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val 74"/>
          <p:cNvSpPr>
            <a:spLocks noChangeArrowheads="1"/>
          </p:cNvSpPr>
          <p:nvPr/>
        </p:nvSpPr>
        <p:spPr bwMode="auto">
          <a:xfrm>
            <a:off x="1630363" y="2336800"/>
            <a:ext cx="1223962" cy="1368425"/>
          </a:xfrm>
          <a:prstGeom prst="ellipse">
            <a:avLst/>
          </a:prstGeom>
          <a:solidFill>
            <a:srgbClr val="FFFFFF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1800"/>
          </a:p>
        </p:txBody>
      </p:sp>
      <p:sp>
        <p:nvSpPr>
          <p:cNvPr id="12" name="Oval 81"/>
          <p:cNvSpPr>
            <a:spLocks noChangeArrowheads="1"/>
          </p:cNvSpPr>
          <p:nvPr/>
        </p:nvSpPr>
        <p:spPr bwMode="auto">
          <a:xfrm>
            <a:off x="4438650" y="2197100"/>
            <a:ext cx="1223963" cy="1654175"/>
          </a:xfrm>
          <a:prstGeom prst="ellipse">
            <a:avLst/>
          </a:prstGeom>
          <a:solidFill>
            <a:srgbClr val="FFFFFF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1800"/>
          </a:p>
        </p:txBody>
      </p:sp>
      <p:sp>
        <p:nvSpPr>
          <p:cNvPr id="13" name="Oval 82"/>
          <p:cNvSpPr>
            <a:spLocks noChangeArrowheads="1"/>
          </p:cNvSpPr>
          <p:nvPr/>
        </p:nvSpPr>
        <p:spPr bwMode="auto">
          <a:xfrm>
            <a:off x="4149725" y="2287485"/>
            <a:ext cx="1357840" cy="1471715"/>
          </a:xfrm>
          <a:prstGeom prst="ellipse">
            <a:avLst/>
          </a:prstGeom>
          <a:solidFill>
            <a:srgbClr val="FFFFFF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1800"/>
          </a:p>
        </p:txBody>
      </p:sp>
      <p:sp>
        <p:nvSpPr>
          <p:cNvPr id="14" name="Oval 83"/>
          <p:cNvSpPr>
            <a:spLocks noChangeArrowheads="1"/>
          </p:cNvSpPr>
          <p:nvPr/>
        </p:nvSpPr>
        <p:spPr bwMode="auto">
          <a:xfrm>
            <a:off x="4006850" y="2359024"/>
            <a:ext cx="1366838" cy="1327151"/>
          </a:xfrm>
          <a:prstGeom prst="ellipse">
            <a:avLst/>
          </a:prstGeom>
          <a:solidFill>
            <a:srgbClr val="FFFFFF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1800"/>
          </a:p>
        </p:txBody>
      </p:sp>
      <p:sp>
        <p:nvSpPr>
          <p:cNvPr id="15" name="Rectangle 84"/>
          <p:cNvSpPr>
            <a:spLocks noChangeArrowheads="1"/>
          </p:cNvSpPr>
          <p:nvPr/>
        </p:nvSpPr>
        <p:spPr bwMode="auto">
          <a:xfrm>
            <a:off x="1846263" y="1260475"/>
            <a:ext cx="3240087" cy="35274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1800"/>
          </a:p>
        </p:txBody>
      </p:sp>
      <p:sp>
        <p:nvSpPr>
          <p:cNvPr id="16" name="Line 85"/>
          <p:cNvSpPr>
            <a:spLocks noChangeShapeType="1"/>
          </p:cNvSpPr>
          <p:nvPr/>
        </p:nvSpPr>
        <p:spPr bwMode="auto">
          <a:xfrm>
            <a:off x="1846263" y="1333500"/>
            <a:ext cx="3240087" cy="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7" name="Line 86"/>
          <p:cNvSpPr>
            <a:spLocks noChangeShapeType="1"/>
          </p:cNvSpPr>
          <p:nvPr/>
        </p:nvSpPr>
        <p:spPr bwMode="auto">
          <a:xfrm>
            <a:off x="1846263" y="1476375"/>
            <a:ext cx="3240087" cy="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8" name="Line 87"/>
          <p:cNvSpPr>
            <a:spLocks noChangeShapeType="1"/>
          </p:cNvSpPr>
          <p:nvPr/>
        </p:nvSpPr>
        <p:spPr bwMode="auto">
          <a:xfrm>
            <a:off x="1846263" y="1619250"/>
            <a:ext cx="3240087" cy="3175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9" name="Line 88"/>
          <p:cNvSpPr>
            <a:spLocks noChangeShapeType="1"/>
          </p:cNvSpPr>
          <p:nvPr/>
        </p:nvSpPr>
        <p:spPr bwMode="auto">
          <a:xfrm>
            <a:off x="1846263" y="1765300"/>
            <a:ext cx="3311525" cy="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20" name="Line 89"/>
          <p:cNvSpPr>
            <a:spLocks noChangeShapeType="1"/>
          </p:cNvSpPr>
          <p:nvPr/>
        </p:nvSpPr>
        <p:spPr bwMode="auto">
          <a:xfrm>
            <a:off x="1846263" y="1908175"/>
            <a:ext cx="3311525" cy="3175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21" name="Line 90"/>
          <p:cNvSpPr>
            <a:spLocks noChangeShapeType="1"/>
          </p:cNvSpPr>
          <p:nvPr/>
        </p:nvSpPr>
        <p:spPr bwMode="auto">
          <a:xfrm>
            <a:off x="1846263" y="2051050"/>
            <a:ext cx="3240087" cy="3175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22" name="Line 91"/>
          <p:cNvSpPr>
            <a:spLocks noChangeShapeType="1"/>
          </p:cNvSpPr>
          <p:nvPr/>
        </p:nvSpPr>
        <p:spPr bwMode="auto">
          <a:xfrm>
            <a:off x="1846263" y="2197100"/>
            <a:ext cx="3240087" cy="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23" name="Line 92"/>
          <p:cNvSpPr>
            <a:spLocks noChangeShapeType="1"/>
          </p:cNvSpPr>
          <p:nvPr/>
        </p:nvSpPr>
        <p:spPr bwMode="auto">
          <a:xfrm>
            <a:off x="1846263" y="2339975"/>
            <a:ext cx="3240087" cy="3175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24" name="Line 93"/>
          <p:cNvSpPr>
            <a:spLocks noChangeShapeType="1"/>
          </p:cNvSpPr>
          <p:nvPr/>
        </p:nvSpPr>
        <p:spPr bwMode="auto">
          <a:xfrm>
            <a:off x="1846263" y="2482850"/>
            <a:ext cx="3240087" cy="3175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25" name="Line 94"/>
          <p:cNvSpPr>
            <a:spLocks noChangeShapeType="1"/>
          </p:cNvSpPr>
          <p:nvPr/>
        </p:nvSpPr>
        <p:spPr bwMode="auto">
          <a:xfrm>
            <a:off x="1846263" y="3562350"/>
            <a:ext cx="3240088" cy="3174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26" name="Line 95"/>
          <p:cNvSpPr>
            <a:spLocks noChangeShapeType="1"/>
          </p:cNvSpPr>
          <p:nvPr/>
        </p:nvSpPr>
        <p:spPr bwMode="auto">
          <a:xfrm>
            <a:off x="1846263" y="3708400"/>
            <a:ext cx="3240087" cy="3175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27" name="Line 96"/>
          <p:cNvSpPr>
            <a:spLocks noChangeShapeType="1"/>
          </p:cNvSpPr>
          <p:nvPr/>
        </p:nvSpPr>
        <p:spPr bwMode="auto">
          <a:xfrm>
            <a:off x="1846263" y="3851275"/>
            <a:ext cx="3240087" cy="3175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28" name="Line 97"/>
          <p:cNvSpPr>
            <a:spLocks noChangeShapeType="1"/>
          </p:cNvSpPr>
          <p:nvPr/>
        </p:nvSpPr>
        <p:spPr bwMode="auto">
          <a:xfrm>
            <a:off x="1846263" y="3997325"/>
            <a:ext cx="3240087" cy="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29" name="Line 98"/>
          <p:cNvSpPr>
            <a:spLocks noChangeShapeType="1"/>
          </p:cNvSpPr>
          <p:nvPr/>
        </p:nvSpPr>
        <p:spPr bwMode="auto">
          <a:xfrm>
            <a:off x="1846263" y="4140200"/>
            <a:ext cx="3311525" cy="3175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30" name="Line 99"/>
          <p:cNvSpPr>
            <a:spLocks noChangeShapeType="1"/>
          </p:cNvSpPr>
          <p:nvPr/>
        </p:nvSpPr>
        <p:spPr bwMode="auto">
          <a:xfrm>
            <a:off x="1846263" y="4283075"/>
            <a:ext cx="3240087" cy="3175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31" name="Line 100"/>
          <p:cNvSpPr>
            <a:spLocks noChangeShapeType="1"/>
          </p:cNvSpPr>
          <p:nvPr/>
        </p:nvSpPr>
        <p:spPr bwMode="auto">
          <a:xfrm>
            <a:off x="1846263" y="4429125"/>
            <a:ext cx="3240087" cy="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32" name="Line 101"/>
          <p:cNvSpPr>
            <a:spLocks noChangeShapeType="1"/>
          </p:cNvSpPr>
          <p:nvPr/>
        </p:nvSpPr>
        <p:spPr bwMode="auto">
          <a:xfrm>
            <a:off x="1846263" y="4572000"/>
            <a:ext cx="3240087" cy="3175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33" name="Line 102"/>
          <p:cNvSpPr>
            <a:spLocks noChangeShapeType="1"/>
          </p:cNvSpPr>
          <p:nvPr/>
        </p:nvSpPr>
        <p:spPr bwMode="auto">
          <a:xfrm>
            <a:off x="1846263" y="4718050"/>
            <a:ext cx="3240087" cy="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34" name="Line 103"/>
          <p:cNvSpPr>
            <a:spLocks noChangeShapeType="1"/>
          </p:cNvSpPr>
          <p:nvPr/>
        </p:nvSpPr>
        <p:spPr bwMode="auto">
          <a:xfrm>
            <a:off x="4870450" y="3565525"/>
            <a:ext cx="1588" cy="1149350"/>
          </a:xfrm>
          <a:prstGeom prst="line">
            <a:avLst/>
          </a:prstGeom>
          <a:noFill/>
          <a:ln w="28440">
            <a:solidFill>
              <a:srgbClr val="80808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35" name="Line 104"/>
          <p:cNvSpPr>
            <a:spLocks noChangeShapeType="1"/>
          </p:cNvSpPr>
          <p:nvPr/>
        </p:nvSpPr>
        <p:spPr bwMode="auto">
          <a:xfrm>
            <a:off x="4870450" y="3562350"/>
            <a:ext cx="1588" cy="114935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grpSp>
        <p:nvGrpSpPr>
          <p:cNvPr id="36" name="Group 105"/>
          <p:cNvGrpSpPr>
            <a:grpSpLocks/>
          </p:cNvGrpSpPr>
          <p:nvPr/>
        </p:nvGrpSpPr>
        <p:grpSpPr bwMode="auto">
          <a:xfrm>
            <a:off x="4797425" y="3492500"/>
            <a:ext cx="139700" cy="69850"/>
            <a:chOff x="3112" y="2791"/>
            <a:chExt cx="88" cy="44"/>
          </a:xfrm>
        </p:grpSpPr>
        <p:sp>
          <p:nvSpPr>
            <p:cNvPr id="37" name="AutoShape 106"/>
            <p:cNvSpPr>
              <a:spLocks noChangeArrowheads="1"/>
            </p:cNvSpPr>
            <p:nvPr/>
          </p:nvSpPr>
          <p:spPr bwMode="auto">
            <a:xfrm rot="10800000">
              <a:off x="3134" y="2802"/>
              <a:ext cx="45" cy="26"/>
            </a:xfrm>
            <a:prstGeom prst="triangle">
              <a:avLst>
                <a:gd name="adj" fmla="val 50000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CA" altLang="fr-FR" sz="1800"/>
            </a:p>
          </p:txBody>
        </p:sp>
        <p:sp>
          <p:nvSpPr>
            <p:cNvPr id="38" name="Oval 107"/>
            <p:cNvSpPr>
              <a:spLocks noChangeArrowheads="1"/>
            </p:cNvSpPr>
            <p:nvPr/>
          </p:nvSpPr>
          <p:spPr bwMode="auto">
            <a:xfrm rot="10800000">
              <a:off x="3175" y="2793"/>
              <a:ext cx="25" cy="8"/>
            </a:xfrm>
            <a:prstGeom prst="ellipse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CA" altLang="fr-FR" sz="1800"/>
            </a:p>
          </p:txBody>
        </p:sp>
        <p:sp>
          <p:nvSpPr>
            <p:cNvPr id="39" name="Oval 108"/>
            <p:cNvSpPr>
              <a:spLocks noChangeArrowheads="1"/>
            </p:cNvSpPr>
            <p:nvPr/>
          </p:nvSpPr>
          <p:spPr bwMode="auto">
            <a:xfrm rot="10800000">
              <a:off x="3144" y="2829"/>
              <a:ext cx="25" cy="8"/>
            </a:xfrm>
            <a:prstGeom prst="ellipse">
              <a:avLst/>
            </a:prstGeom>
            <a:solidFill>
              <a:srgbClr val="FFBE7D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CA" altLang="fr-FR" sz="1800"/>
            </a:p>
          </p:txBody>
        </p:sp>
        <p:sp>
          <p:nvSpPr>
            <p:cNvPr id="40" name="Oval 109"/>
            <p:cNvSpPr>
              <a:spLocks noChangeArrowheads="1"/>
            </p:cNvSpPr>
            <p:nvPr/>
          </p:nvSpPr>
          <p:spPr bwMode="auto">
            <a:xfrm rot="10800000">
              <a:off x="3112" y="2793"/>
              <a:ext cx="25" cy="8"/>
            </a:xfrm>
            <a:prstGeom prst="ellipse">
              <a:avLst/>
            </a:prstGeom>
            <a:solidFill>
              <a:srgbClr val="D8EB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CA" altLang="fr-FR" sz="1800"/>
            </a:p>
          </p:txBody>
        </p:sp>
      </p:grpSp>
      <p:grpSp>
        <p:nvGrpSpPr>
          <p:cNvPr id="41" name="Group 110"/>
          <p:cNvGrpSpPr>
            <a:grpSpLocks/>
          </p:cNvGrpSpPr>
          <p:nvPr/>
        </p:nvGrpSpPr>
        <p:grpSpPr bwMode="auto">
          <a:xfrm>
            <a:off x="4799013" y="4716463"/>
            <a:ext cx="157162" cy="46037"/>
            <a:chOff x="3112" y="3563"/>
            <a:chExt cx="88" cy="45"/>
          </a:xfrm>
        </p:grpSpPr>
        <p:sp>
          <p:nvSpPr>
            <p:cNvPr id="42" name="AutoShape 111"/>
            <p:cNvSpPr>
              <a:spLocks noChangeArrowheads="1"/>
            </p:cNvSpPr>
            <p:nvPr/>
          </p:nvSpPr>
          <p:spPr bwMode="auto">
            <a:xfrm>
              <a:off x="3133" y="3572"/>
              <a:ext cx="45" cy="27"/>
            </a:xfrm>
            <a:prstGeom prst="triangle">
              <a:avLst>
                <a:gd name="adj" fmla="val 50000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CA" altLang="fr-FR" sz="1800"/>
            </a:p>
          </p:txBody>
        </p:sp>
        <p:sp>
          <p:nvSpPr>
            <p:cNvPr id="43" name="Oval 112"/>
            <p:cNvSpPr>
              <a:spLocks noChangeArrowheads="1"/>
            </p:cNvSpPr>
            <p:nvPr/>
          </p:nvSpPr>
          <p:spPr bwMode="auto">
            <a:xfrm>
              <a:off x="3112" y="3600"/>
              <a:ext cx="25" cy="8"/>
            </a:xfrm>
            <a:prstGeom prst="ellipse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CA" altLang="fr-FR" sz="1800"/>
            </a:p>
          </p:txBody>
        </p:sp>
        <p:sp>
          <p:nvSpPr>
            <p:cNvPr id="44" name="Oval 113"/>
            <p:cNvSpPr>
              <a:spLocks noChangeArrowheads="1"/>
            </p:cNvSpPr>
            <p:nvPr/>
          </p:nvSpPr>
          <p:spPr bwMode="auto">
            <a:xfrm>
              <a:off x="3143" y="3563"/>
              <a:ext cx="25" cy="8"/>
            </a:xfrm>
            <a:prstGeom prst="ellipse">
              <a:avLst/>
            </a:prstGeom>
            <a:solidFill>
              <a:srgbClr val="FFBE7D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CA" altLang="fr-FR" sz="1800"/>
            </a:p>
          </p:txBody>
        </p:sp>
        <p:sp>
          <p:nvSpPr>
            <p:cNvPr id="45" name="Oval 114"/>
            <p:cNvSpPr>
              <a:spLocks noChangeArrowheads="1"/>
            </p:cNvSpPr>
            <p:nvPr/>
          </p:nvSpPr>
          <p:spPr bwMode="auto">
            <a:xfrm>
              <a:off x="3175" y="3600"/>
              <a:ext cx="25" cy="8"/>
            </a:xfrm>
            <a:prstGeom prst="ellipse">
              <a:avLst/>
            </a:prstGeom>
            <a:solidFill>
              <a:srgbClr val="D8EB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CA" altLang="fr-FR" sz="1800"/>
            </a:p>
          </p:txBody>
        </p:sp>
      </p:grpSp>
      <p:sp>
        <p:nvSpPr>
          <p:cNvPr id="46" name="Text Box 115"/>
          <p:cNvSpPr txBox="1">
            <a:spLocks noChangeArrowheads="1"/>
          </p:cNvSpPr>
          <p:nvPr/>
        </p:nvSpPr>
        <p:spPr bwMode="auto">
          <a:xfrm>
            <a:off x="4654550" y="3635375"/>
            <a:ext cx="28892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625"/>
              </a:spcBef>
              <a:buFontTx/>
              <a:buNone/>
            </a:pPr>
            <a:r>
              <a:rPr lang="en-CA" altLang="fr-FR" sz="1000" b="1">
                <a:solidFill>
                  <a:srgbClr val="000000"/>
                </a:solidFill>
                <a:latin typeface="Lucida Calligraphy" pitchFamily="66" charset="0"/>
              </a:rPr>
              <a:t>2</a:t>
            </a:r>
          </a:p>
        </p:txBody>
      </p:sp>
      <p:sp>
        <p:nvSpPr>
          <p:cNvPr id="47" name="Text Box 116"/>
          <p:cNvSpPr txBox="1">
            <a:spLocks noChangeArrowheads="1"/>
          </p:cNvSpPr>
          <p:nvPr/>
        </p:nvSpPr>
        <p:spPr bwMode="auto">
          <a:xfrm>
            <a:off x="4654550" y="3492500"/>
            <a:ext cx="2889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625"/>
              </a:spcBef>
              <a:buFontTx/>
              <a:buNone/>
            </a:pPr>
            <a:r>
              <a:rPr lang="en-CA" altLang="fr-FR" sz="1000" b="1">
                <a:solidFill>
                  <a:srgbClr val="000000"/>
                </a:solidFill>
                <a:latin typeface="Lucida Calligraphy" pitchFamily="66" charset="0"/>
              </a:rPr>
              <a:t>1</a:t>
            </a:r>
          </a:p>
        </p:txBody>
      </p:sp>
      <p:sp>
        <p:nvSpPr>
          <p:cNvPr id="48" name="Text Box 117"/>
          <p:cNvSpPr txBox="1">
            <a:spLocks noChangeArrowheads="1"/>
          </p:cNvSpPr>
          <p:nvPr/>
        </p:nvSpPr>
        <p:spPr bwMode="auto">
          <a:xfrm>
            <a:off x="4654550" y="3781425"/>
            <a:ext cx="288925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563"/>
              </a:spcBef>
              <a:buFontTx/>
              <a:buNone/>
            </a:pPr>
            <a:r>
              <a:rPr lang="en-CA" altLang="fr-FR" sz="900" b="1">
                <a:solidFill>
                  <a:srgbClr val="000000"/>
                </a:solidFill>
                <a:latin typeface="Lucida Calligraphy" pitchFamily="66" charset="0"/>
              </a:rPr>
              <a:t>3</a:t>
            </a:r>
          </a:p>
        </p:txBody>
      </p:sp>
      <p:sp>
        <p:nvSpPr>
          <p:cNvPr id="49" name="Text Box 118"/>
          <p:cNvSpPr txBox="1">
            <a:spLocks noChangeArrowheads="1"/>
          </p:cNvSpPr>
          <p:nvPr/>
        </p:nvSpPr>
        <p:spPr bwMode="auto">
          <a:xfrm>
            <a:off x="4654550" y="4067175"/>
            <a:ext cx="288925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563"/>
              </a:spcBef>
              <a:buFontTx/>
              <a:buNone/>
            </a:pPr>
            <a:r>
              <a:rPr lang="en-CA" altLang="fr-FR" sz="900" b="1">
                <a:solidFill>
                  <a:srgbClr val="000000"/>
                </a:solidFill>
                <a:latin typeface="Lucida Calligraphy" pitchFamily="66" charset="0"/>
              </a:rPr>
              <a:t>5</a:t>
            </a:r>
          </a:p>
        </p:txBody>
      </p:sp>
      <p:sp>
        <p:nvSpPr>
          <p:cNvPr id="50" name="Text Box 119"/>
          <p:cNvSpPr txBox="1">
            <a:spLocks noChangeArrowheads="1"/>
          </p:cNvSpPr>
          <p:nvPr/>
        </p:nvSpPr>
        <p:spPr bwMode="auto">
          <a:xfrm>
            <a:off x="4654550" y="3924300"/>
            <a:ext cx="288925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563"/>
              </a:spcBef>
              <a:buFontTx/>
              <a:buNone/>
            </a:pPr>
            <a:r>
              <a:rPr lang="en-CA" altLang="fr-FR" sz="900">
                <a:solidFill>
                  <a:srgbClr val="000000"/>
                </a:solidFill>
                <a:latin typeface="Arial Rounded MT Bold" pitchFamily="34" charset="0"/>
              </a:rPr>
              <a:t>4</a:t>
            </a:r>
          </a:p>
        </p:txBody>
      </p:sp>
      <p:sp>
        <p:nvSpPr>
          <p:cNvPr id="51" name="Text Box 120"/>
          <p:cNvSpPr txBox="1">
            <a:spLocks noChangeArrowheads="1"/>
          </p:cNvSpPr>
          <p:nvPr/>
        </p:nvSpPr>
        <p:spPr bwMode="auto">
          <a:xfrm>
            <a:off x="4654550" y="4270375"/>
            <a:ext cx="288925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563"/>
              </a:spcBef>
              <a:buFontTx/>
              <a:buNone/>
            </a:pPr>
            <a:r>
              <a:rPr lang="en-CA" altLang="fr-FR" sz="900" b="1">
                <a:solidFill>
                  <a:srgbClr val="000000"/>
                </a:solidFill>
                <a:latin typeface="Lucida Calligraphy" pitchFamily="66" charset="0"/>
              </a:rPr>
              <a:t>6</a:t>
            </a:r>
          </a:p>
        </p:txBody>
      </p:sp>
      <p:sp>
        <p:nvSpPr>
          <p:cNvPr id="52" name="Text Box 121"/>
          <p:cNvSpPr txBox="1">
            <a:spLocks noChangeArrowheads="1"/>
          </p:cNvSpPr>
          <p:nvPr/>
        </p:nvSpPr>
        <p:spPr bwMode="auto">
          <a:xfrm>
            <a:off x="4654550" y="4416425"/>
            <a:ext cx="288925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563"/>
              </a:spcBef>
              <a:buFontTx/>
              <a:buNone/>
            </a:pPr>
            <a:r>
              <a:rPr lang="en-CA" altLang="fr-FR" sz="900" b="1">
                <a:solidFill>
                  <a:srgbClr val="000000"/>
                </a:solidFill>
                <a:latin typeface="Lucida Calligraphy" pitchFamily="66" charset="0"/>
              </a:rPr>
              <a:t>7</a:t>
            </a:r>
          </a:p>
        </p:txBody>
      </p:sp>
      <p:sp>
        <p:nvSpPr>
          <p:cNvPr id="53" name="Text Box 122"/>
          <p:cNvSpPr txBox="1">
            <a:spLocks noChangeArrowheads="1"/>
          </p:cNvSpPr>
          <p:nvPr/>
        </p:nvSpPr>
        <p:spPr bwMode="auto">
          <a:xfrm>
            <a:off x="4654550" y="4556125"/>
            <a:ext cx="288925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563"/>
              </a:spcBef>
              <a:buFontTx/>
              <a:buNone/>
            </a:pPr>
            <a:r>
              <a:rPr lang="en-CA" altLang="fr-FR" sz="900" b="1">
                <a:solidFill>
                  <a:srgbClr val="000000"/>
                </a:solidFill>
                <a:latin typeface="Lucida Calligraphy" pitchFamily="66" charset="0"/>
              </a:rPr>
              <a:t>8</a:t>
            </a:r>
          </a:p>
        </p:txBody>
      </p:sp>
      <p:sp>
        <p:nvSpPr>
          <p:cNvPr id="54" name="Text Box 123"/>
          <p:cNvSpPr txBox="1">
            <a:spLocks noChangeArrowheads="1"/>
          </p:cNvSpPr>
          <p:nvPr/>
        </p:nvSpPr>
        <p:spPr bwMode="auto">
          <a:xfrm rot="21360000">
            <a:off x="4941888" y="3689350"/>
            <a:ext cx="2159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FontTx/>
              <a:buNone/>
            </a:pPr>
            <a:r>
              <a:rPr lang="en-CA" altLang="fr-FR" sz="800" b="1" i="1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55" name="Text Box 124"/>
          <p:cNvSpPr txBox="1">
            <a:spLocks noChangeArrowheads="1"/>
          </p:cNvSpPr>
          <p:nvPr/>
        </p:nvSpPr>
        <p:spPr bwMode="auto">
          <a:xfrm rot="21240000">
            <a:off x="5230813" y="3711575"/>
            <a:ext cx="287337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FontTx/>
              <a:buNone/>
            </a:pPr>
            <a:r>
              <a:rPr lang="en-CA" altLang="fr-FR" sz="800" b="1" i="1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56" name="Line 125"/>
          <p:cNvSpPr>
            <a:spLocks noChangeShapeType="1"/>
          </p:cNvSpPr>
          <p:nvPr/>
        </p:nvSpPr>
        <p:spPr bwMode="auto">
          <a:xfrm>
            <a:off x="5373688" y="3708400"/>
            <a:ext cx="93724" cy="1238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57" name="Line 126"/>
          <p:cNvSpPr>
            <a:spLocks noChangeShapeType="1"/>
          </p:cNvSpPr>
          <p:nvPr/>
        </p:nvSpPr>
        <p:spPr bwMode="auto">
          <a:xfrm>
            <a:off x="5133975" y="3714750"/>
            <a:ext cx="47625" cy="1333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58" name="Text Box 127"/>
          <p:cNvSpPr txBox="1">
            <a:spLocks noChangeArrowheads="1"/>
          </p:cNvSpPr>
          <p:nvPr/>
        </p:nvSpPr>
        <p:spPr bwMode="auto">
          <a:xfrm rot="21300000">
            <a:off x="5516563" y="3638550"/>
            <a:ext cx="2159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FontTx/>
              <a:buNone/>
            </a:pPr>
            <a:r>
              <a:rPr lang="en-CA" altLang="fr-FR" sz="800" b="1" i="1" dirty="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59" name="Line 128"/>
          <p:cNvSpPr>
            <a:spLocks noChangeShapeType="1"/>
          </p:cNvSpPr>
          <p:nvPr/>
        </p:nvSpPr>
        <p:spPr bwMode="auto">
          <a:xfrm>
            <a:off x="5662613" y="3635375"/>
            <a:ext cx="106937" cy="57721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60" name="Freeform 137"/>
          <p:cNvSpPr>
            <a:spLocks noChangeArrowheads="1"/>
          </p:cNvSpPr>
          <p:nvPr/>
        </p:nvSpPr>
        <p:spPr bwMode="auto">
          <a:xfrm flipH="1">
            <a:off x="2924175" y="3489325"/>
            <a:ext cx="73025" cy="73025"/>
          </a:xfrm>
          <a:custGeom>
            <a:avLst/>
            <a:gdLst>
              <a:gd name="T0" fmla="*/ 0 w 73025"/>
              <a:gd name="T1" fmla="*/ 36309 h 71438"/>
              <a:gd name="T2" fmla="*/ 27893 w 73025"/>
              <a:gd name="T3" fmla="*/ 36309 h 71438"/>
              <a:gd name="T4" fmla="*/ 36513 w 73025"/>
              <a:gd name="T5" fmla="*/ 0 h 71438"/>
              <a:gd name="T6" fmla="*/ 45132 w 73025"/>
              <a:gd name="T7" fmla="*/ 36309 h 71438"/>
              <a:gd name="T8" fmla="*/ 73025 w 73025"/>
              <a:gd name="T9" fmla="*/ 36309 h 71438"/>
              <a:gd name="T10" fmla="*/ 50459 w 73025"/>
              <a:gd name="T11" fmla="*/ 58749 h 71438"/>
              <a:gd name="T12" fmla="*/ 59078 w 73025"/>
              <a:gd name="T13" fmla="*/ 95056 h 71438"/>
              <a:gd name="T14" fmla="*/ 36513 w 73025"/>
              <a:gd name="T15" fmla="*/ 72614 h 71438"/>
              <a:gd name="T16" fmla="*/ 13947 w 73025"/>
              <a:gd name="T17" fmla="*/ 95056 h 71438"/>
              <a:gd name="T18" fmla="*/ 22566 w 73025"/>
              <a:gd name="T19" fmla="*/ 58749 h 71438"/>
              <a:gd name="T20" fmla="*/ 0 w 73025"/>
              <a:gd name="T21" fmla="*/ 36309 h 7143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73025" h="71438">
                <a:moveTo>
                  <a:pt x="0" y="27287"/>
                </a:moveTo>
                <a:lnTo>
                  <a:pt x="27893" y="27287"/>
                </a:lnTo>
                <a:lnTo>
                  <a:pt x="36513" y="0"/>
                </a:lnTo>
                <a:lnTo>
                  <a:pt x="45132" y="27287"/>
                </a:lnTo>
                <a:lnTo>
                  <a:pt x="73025" y="27287"/>
                </a:lnTo>
                <a:lnTo>
                  <a:pt x="50459" y="44151"/>
                </a:lnTo>
                <a:lnTo>
                  <a:pt x="59078" y="71438"/>
                </a:lnTo>
                <a:lnTo>
                  <a:pt x="36513" y="54573"/>
                </a:lnTo>
                <a:lnTo>
                  <a:pt x="13947" y="71438"/>
                </a:lnTo>
                <a:lnTo>
                  <a:pt x="22566" y="44151"/>
                </a:lnTo>
                <a:lnTo>
                  <a:pt x="0" y="27287"/>
                </a:lnTo>
                <a:close/>
              </a:path>
            </a:pathLst>
          </a:cu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61" name="Rectangle 138"/>
          <p:cNvSpPr>
            <a:spLocks noChangeArrowheads="1"/>
          </p:cNvSpPr>
          <p:nvPr/>
        </p:nvSpPr>
        <p:spPr bwMode="auto">
          <a:xfrm>
            <a:off x="2854325" y="3397250"/>
            <a:ext cx="2159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fr-FR" sz="800">
                <a:solidFill>
                  <a:srgbClr val="000000"/>
                </a:solidFill>
                <a:latin typeface="Arial" charset="0"/>
              </a:rPr>
              <a:t>wg</a:t>
            </a:r>
          </a:p>
        </p:txBody>
      </p:sp>
      <p:sp>
        <p:nvSpPr>
          <p:cNvPr id="62" name="Text Box 141"/>
          <p:cNvSpPr txBox="1">
            <a:spLocks noChangeArrowheads="1"/>
          </p:cNvSpPr>
          <p:nvPr/>
        </p:nvSpPr>
        <p:spPr bwMode="auto">
          <a:xfrm>
            <a:off x="4078288" y="1115616"/>
            <a:ext cx="1655762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438"/>
              </a:spcBef>
              <a:buFontTx/>
              <a:buNone/>
            </a:pPr>
            <a:r>
              <a:rPr lang="en-CA" altLang="fr-FR" sz="700" b="1" dirty="0">
                <a:solidFill>
                  <a:srgbClr val="000000"/>
                </a:solidFill>
                <a:latin typeface="Arial" charset="0"/>
              </a:rPr>
              <a:t>800M-4X200M- 4X400M-4X800M</a:t>
            </a:r>
          </a:p>
        </p:txBody>
      </p:sp>
      <p:sp>
        <p:nvSpPr>
          <p:cNvPr id="63" name="Line 154"/>
          <p:cNvSpPr>
            <a:spLocks noChangeShapeType="1"/>
          </p:cNvSpPr>
          <p:nvPr/>
        </p:nvSpPr>
        <p:spPr bwMode="auto">
          <a:xfrm>
            <a:off x="1557338" y="2051050"/>
            <a:ext cx="73025" cy="73025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64" name="Line 155"/>
          <p:cNvSpPr>
            <a:spLocks noChangeShapeType="1"/>
          </p:cNvSpPr>
          <p:nvPr/>
        </p:nvSpPr>
        <p:spPr bwMode="auto">
          <a:xfrm>
            <a:off x="1873250" y="2089150"/>
            <a:ext cx="19050" cy="101600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65" name="Line 156"/>
          <p:cNvSpPr>
            <a:spLocks noChangeShapeType="1"/>
          </p:cNvSpPr>
          <p:nvPr/>
        </p:nvSpPr>
        <p:spPr bwMode="auto">
          <a:xfrm>
            <a:off x="2232025" y="2232025"/>
            <a:ext cx="23813" cy="101600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66" name="Line 157"/>
          <p:cNvSpPr>
            <a:spLocks noChangeShapeType="1"/>
          </p:cNvSpPr>
          <p:nvPr/>
        </p:nvSpPr>
        <p:spPr bwMode="auto">
          <a:xfrm>
            <a:off x="2441575" y="2324100"/>
            <a:ext cx="33338" cy="155575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67" name="Rectangle 191"/>
          <p:cNvSpPr>
            <a:spLocks noChangeArrowheads="1"/>
          </p:cNvSpPr>
          <p:nvPr/>
        </p:nvSpPr>
        <p:spPr bwMode="auto">
          <a:xfrm>
            <a:off x="4822820" y="2505668"/>
            <a:ext cx="406380" cy="122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fr-FR" sz="600" b="1" dirty="0">
                <a:solidFill>
                  <a:srgbClr val="000000"/>
                </a:solidFill>
                <a:latin typeface="Arial" charset="0"/>
              </a:rPr>
              <a:t>cut in</a:t>
            </a:r>
          </a:p>
        </p:txBody>
      </p:sp>
      <p:sp>
        <p:nvSpPr>
          <p:cNvPr id="68" name="Line 194"/>
          <p:cNvSpPr>
            <a:spLocks noChangeShapeType="1"/>
          </p:cNvSpPr>
          <p:nvPr/>
        </p:nvSpPr>
        <p:spPr bwMode="auto">
          <a:xfrm>
            <a:off x="5141913" y="3508375"/>
            <a:ext cx="180975" cy="393700"/>
          </a:xfrm>
          <a:prstGeom prst="line">
            <a:avLst/>
          </a:prstGeom>
          <a:noFill/>
          <a:ln w="12700" cmpd="thickThin">
            <a:solidFill>
              <a:schemeClr val="tx1"/>
            </a:solidFill>
            <a:prstDash val="solid"/>
            <a:miter lim="800000"/>
            <a:headEnd/>
            <a:tailEnd/>
          </a:ln>
          <a:effectLst>
            <a:outerShdw dist="17819" dir="135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69" name="Freeform 140"/>
          <p:cNvSpPr>
            <a:spLocks noChangeArrowheads="1"/>
          </p:cNvSpPr>
          <p:nvPr/>
        </p:nvSpPr>
        <p:spPr bwMode="auto">
          <a:xfrm rot="875808">
            <a:off x="5022509" y="1373353"/>
            <a:ext cx="346075" cy="1397767"/>
          </a:xfrm>
          <a:custGeom>
            <a:avLst/>
            <a:gdLst>
              <a:gd name="T0" fmla="*/ 0 w 21680"/>
              <a:gd name="T1" fmla="*/ 2147483647 h 21600"/>
              <a:gd name="T2" fmla="*/ 2147483647 w 21680"/>
              <a:gd name="T3" fmla="*/ 0 h 21600"/>
              <a:gd name="T4" fmla="*/ 2147483647 w 21680"/>
              <a:gd name="T5" fmla="*/ 2147483647 h 21600"/>
              <a:gd name="T6" fmla="*/ 0 w 21680"/>
              <a:gd name="T7" fmla="*/ 2147483647 h 21600"/>
              <a:gd name="T8" fmla="*/ 2147483647 w 21680"/>
              <a:gd name="T9" fmla="*/ 0 h 21600"/>
              <a:gd name="T10" fmla="*/ 2147483647 w 21680"/>
              <a:gd name="T11" fmla="*/ 2147483647 h 21600"/>
              <a:gd name="T12" fmla="*/ 2147483647 w 21680"/>
              <a:gd name="T13" fmla="*/ 2147483647 h 21600"/>
              <a:gd name="T14" fmla="*/ 0 w 2168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80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11186" y="0"/>
                  <a:pt x="20409" y="8209"/>
                  <a:pt x="21679" y="19097"/>
                </a:cubicBezTo>
              </a:path>
              <a:path w="21680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11186" y="0"/>
                  <a:pt x="20409" y="8209"/>
                  <a:pt x="21679" y="19097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9525" cap="rnd">
            <a:solidFill>
              <a:schemeClr val="tx1">
                <a:lumMod val="75000"/>
                <a:lumOff val="25000"/>
              </a:schemeClr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70" name="Freeform 140"/>
          <p:cNvSpPr>
            <a:spLocks noChangeArrowheads="1"/>
          </p:cNvSpPr>
          <p:nvPr/>
        </p:nvSpPr>
        <p:spPr bwMode="auto">
          <a:xfrm rot="21389452">
            <a:off x="4021106" y="1331912"/>
            <a:ext cx="346140" cy="1319762"/>
          </a:xfrm>
          <a:custGeom>
            <a:avLst/>
            <a:gdLst>
              <a:gd name="T0" fmla="*/ 0 w 21680"/>
              <a:gd name="T1" fmla="*/ 2147483647 h 21600"/>
              <a:gd name="T2" fmla="*/ 2147483647 w 21680"/>
              <a:gd name="T3" fmla="*/ 0 h 21600"/>
              <a:gd name="T4" fmla="*/ 2147483647 w 21680"/>
              <a:gd name="T5" fmla="*/ 2147483647 h 21600"/>
              <a:gd name="T6" fmla="*/ 0 w 21680"/>
              <a:gd name="T7" fmla="*/ 2147483647 h 21600"/>
              <a:gd name="T8" fmla="*/ 2147483647 w 21680"/>
              <a:gd name="T9" fmla="*/ 0 h 21600"/>
              <a:gd name="T10" fmla="*/ 2147483647 w 21680"/>
              <a:gd name="T11" fmla="*/ 2147483647 h 21600"/>
              <a:gd name="T12" fmla="*/ 2147483647 w 21680"/>
              <a:gd name="T13" fmla="*/ 2147483647 h 21600"/>
              <a:gd name="T14" fmla="*/ 0 w 2168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80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11186" y="0"/>
                  <a:pt x="20409" y="8209"/>
                  <a:pt x="21679" y="19097"/>
                </a:cubicBezTo>
              </a:path>
              <a:path w="21680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11186" y="0"/>
                  <a:pt x="20409" y="8209"/>
                  <a:pt x="21679" y="19097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9525" cap="rnd">
            <a:solidFill>
              <a:schemeClr val="tx1">
                <a:lumMod val="75000"/>
                <a:lumOff val="25000"/>
              </a:schemeClr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71" name="Freeform 140"/>
          <p:cNvSpPr>
            <a:spLocks noChangeArrowheads="1"/>
          </p:cNvSpPr>
          <p:nvPr/>
        </p:nvSpPr>
        <p:spPr bwMode="auto">
          <a:xfrm rot="20915789">
            <a:off x="3028585" y="1286282"/>
            <a:ext cx="337281" cy="1405679"/>
          </a:xfrm>
          <a:custGeom>
            <a:avLst/>
            <a:gdLst>
              <a:gd name="T0" fmla="*/ 0 w 21680"/>
              <a:gd name="T1" fmla="*/ 2147483647 h 21600"/>
              <a:gd name="T2" fmla="*/ 2147483647 w 21680"/>
              <a:gd name="T3" fmla="*/ 0 h 21600"/>
              <a:gd name="T4" fmla="*/ 2147483647 w 21680"/>
              <a:gd name="T5" fmla="*/ 2147483647 h 21600"/>
              <a:gd name="T6" fmla="*/ 0 w 21680"/>
              <a:gd name="T7" fmla="*/ 2147483647 h 21600"/>
              <a:gd name="T8" fmla="*/ 2147483647 w 21680"/>
              <a:gd name="T9" fmla="*/ 0 h 21600"/>
              <a:gd name="T10" fmla="*/ 2147483647 w 21680"/>
              <a:gd name="T11" fmla="*/ 2147483647 h 21600"/>
              <a:gd name="T12" fmla="*/ 2147483647 w 21680"/>
              <a:gd name="T13" fmla="*/ 2147483647 h 21600"/>
              <a:gd name="T14" fmla="*/ 0 w 2168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80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11186" y="0"/>
                  <a:pt x="20409" y="8209"/>
                  <a:pt x="21679" y="19097"/>
                </a:cubicBezTo>
              </a:path>
              <a:path w="21680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11186" y="0"/>
                  <a:pt x="20409" y="8209"/>
                  <a:pt x="21679" y="19097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9525" cap="rnd">
            <a:solidFill>
              <a:schemeClr val="tx1">
                <a:lumMod val="75000"/>
                <a:lumOff val="25000"/>
              </a:schemeClr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72" name="Freeform 140"/>
          <p:cNvSpPr>
            <a:spLocks noChangeArrowheads="1"/>
          </p:cNvSpPr>
          <p:nvPr/>
        </p:nvSpPr>
        <p:spPr bwMode="auto">
          <a:xfrm rot="20736994">
            <a:off x="1985974" y="1293633"/>
            <a:ext cx="346075" cy="1323975"/>
          </a:xfrm>
          <a:custGeom>
            <a:avLst/>
            <a:gdLst>
              <a:gd name="T0" fmla="*/ 0 w 21680"/>
              <a:gd name="T1" fmla="*/ 2147483647 h 21600"/>
              <a:gd name="T2" fmla="*/ 2147483647 w 21680"/>
              <a:gd name="T3" fmla="*/ 0 h 21600"/>
              <a:gd name="T4" fmla="*/ 2147483647 w 21680"/>
              <a:gd name="T5" fmla="*/ 2147483647 h 21600"/>
              <a:gd name="T6" fmla="*/ 0 w 21680"/>
              <a:gd name="T7" fmla="*/ 2147483647 h 21600"/>
              <a:gd name="T8" fmla="*/ 2147483647 w 21680"/>
              <a:gd name="T9" fmla="*/ 0 h 21600"/>
              <a:gd name="T10" fmla="*/ 2147483647 w 21680"/>
              <a:gd name="T11" fmla="*/ 2147483647 h 21600"/>
              <a:gd name="T12" fmla="*/ 2147483647 w 21680"/>
              <a:gd name="T13" fmla="*/ 2147483647 h 21600"/>
              <a:gd name="T14" fmla="*/ 0 w 2168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80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11186" y="0"/>
                  <a:pt x="20409" y="8209"/>
                  <a:pt x="21679" y="19097"/>
                </a:cubicBezTo>
              </a:path>
              <a:path w="21680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11186" y="0"/>
                  <a:pt x="20409" y="8209"/>
                  <a:pt x="21679" y="19097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9525" cap="rnd">
            <a:solidFill>
              <a:schemeClr val="tx1">
                <a:lumMod val="75000"/>
                <a:lumOff val="25000"/>
              </a:schemeClr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73" name="Freeform 140"/>
          <p:cNvSpPr>
            <a:spLocks noChangeArrowheads="1"/>
          </p:cNvSpPr>
          <p:nvPr/>
        </p:nvSpPr>
        <p:spPr bwMode="auto">
          <a:xfrm rot="12471794">
            <a:off x="1621366" y="3379434"/>
            <a:ext cx="172021" cy="1277203"/>
          </a:xfrm>
          <a:custGeom>
            <a:avLst/>
            <a:gdLst>
              <a:gd name="T0" fmla="*/ 0 w 21680"/>
              <a:gd name="T1" fmla="*/ 2147483647 h 21600"/>
              <a:gd name="T2" fmla="*/ 2147483647 w 21680"/>
              <a:gd name="T3" fmla="*/ 0 h 21600"/>
              <a:gd name="T4" fmla="*/ 2147483647 w 21680"/>
              <a:gd name="T5" fmla="*/ 2147483647 h 21600"/>
              <a:gd name="T6" fmla="*/ 0 w 21680"/>
              <a:gd name="T7" fmla="*/ 2147483647 h 21600"/>
              <a:gd name="T8" fmla="*/ 2147483647 w 21680"/>
              <a:gd name="T9" fmla="*/ 0 h 21600"/>
              <a:gd name="T10" fmla="*/ 2147483647 w 21680"/>
              <a:gd name="T11" fmla="*/ 2147483647 h 21600"/>
              <a:gd name="T12" fmla="*/ 2147483647 w 21680"/>
              <a:gd name="T13" fmla="*/ 2147483647 h 21600"/>
              <a:gd name="T14" fmla="*/ 0 w 2168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80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11186" y="0"/>
                  <a:pt x="20409" y="8209"/>
                  <a:pt x="21679" y="19097"/>
                </a:cubicBezTo>
              </a:path>
              <a:path w="21680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11186" y="0"/>
                  <a:pt x="20409" y="8209"/>
                  <a:pt x="21679" y="19097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9525" cap="rnd">
            <a:solidFill>
              <a:schemeClr val="tx1">
                <a:lumMod val="75000"/>
                <a:lumOff val="25000"/>
              </a:schemeClr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77" name="Line 150"/>
          <p:cNvSpPr>
            <a:spLocks noChangeShapeType="1"/>
          </p:cNvSpPr>
          <p:nvPr/>
        </p:nvSpPr>
        <p:spPr bwMode="auto">
          <a:xfrm>
            <a:off x="682625" y="2574925"/>
            <a:ext cx="96838" cy="34925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78" name="Line 151"/>
          <p:cNvSpPr>
            <a:spLocks noChangeShapeType="1"/>
          </p:cNvSpPr>
          <p:nvPr/>
        </p:nvSpPr>
        <p:spPr bwMode="auto">
          <a:xfrm>
            <a:off x="534988" y="2797175"/>
            <a:ext cx="100012" cy="19050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79" name="Line 152"/>
          <p:cNvSpPr>
            <a:spLocks noChangeShapeType="1"/>
          </p:cNvSpPr>
          <p:nvPr/>
        </p:nvSpPr>
        <p:spPr bwMode="auto">
          <a:xfrm>
            <a:off x="898525" y="2359025"/>
            <a:ext cx="96838" cy="34925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80" name="Line 153"/>
          <p:cNvSpPr>
            <a:spLocks noChangeShapeType="1"/>
          </p:cNvSpPr>
          <p:nvPr/>
        </p:nvSpPr>
        <p:spPr bwMode="auto">
          <a:xfrm>
            <a:off x="1195388" y="2127250"/>
            <a:ext cx="79375" cy="66675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81" name="Line 154"/>
          <p:cNvSpPr>
            <a:spLocks noChangeShapeType="1"/>
          </p:cNvSpPr>
          <p:nvPr/>
        </p:nvSpPr>
        <p:spPr bwMode="auto">
          <a:xfrm>
            <a:off x="1557338" y="2051050"/>
            <a:ext cx="73025" cy="73025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82" name="Line 155"/>
          <p:cNvSpPr>
            <a:spLocks noChangeShapeType="1"/>
          </p:cNvSpPr>
          <p:nvPr/>
        </p:nvSpPr>
        <p:spPr bwMode="auto">
          <a:xfrm>
            <a:off x="1873250" y="2089150"/>
            <a:ext cx="19050" cy="101600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83" name="AutoShape 179"/>
          <p:cNvSpPr>
            <a:spLocks noChangeArrowheads="1"/>
          </p:cNvSpPr>
          <p:nvPr/>
        </p:nvSpPr>
        <p:spPr bwMode="auto">
          <a:xfrm>
            <a:off x="261938" y="3543300"/>
            <a:ext cx="144462" cy="142875"/>
          </a:xfrm>
          <a:prstGeom prst="plaque">
            <a:avLst>
              <a:gd name="adj" fmla="val 16667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fr-FR" sz="700" b="1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84" name="AutoShape 180"/>
          <p:cNvSpPr>
            <a:spLocks noChangeArrowheads="1"/>
          </p:cNvSpPr>
          <p:nvPr/>
        </p:nvSpPr>
        <p:spPr bwMode="auto">
          <a:xfrm>
            <a:off x="261938" y="3686175"/>
            <a:ext cx="144462" cy="146050"/>
          </a:xfrm>
          <a:prstGeom prst="plaque">
            <a:avLst>
              <a:gd name="adj" fmla="val 16667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fr-FR" sz="700" b="1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85" name="AutoShape 181"/>
          <p:cNvSpPr>
            <a:spLocks noChangeArrowheads="1"/>
          </p:cNvSpPr>
          <p:nvPr/>
        </p:nvSpPr>
        <p:spPr bwMode="auto">
          <a:xfrm>
            <a:off x="261938" y="3832225"/>
            <a:ext cx="144462" cy="142875"/>
          </a:xfrm>
          <a:prstGeom prst="plaque">
            <a:avLst>
              <a:gd name="adj" fmla="val 16667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fr-FR" sz="700" b="1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86" name="AutoShape 182"/>
          <p:cNvSpPr>
            <a:spLocks noChangeArrowheads="1"/>
          </p:cNvSpPr>
          <p:nvPr/>
        </p:nvSpPr>
        <p:spPr bwMode="auto">
          <a:xfrm>
            <a:off x="261938" y="3975100"/>
            <a:ext cx="144462" cy="142875"/>
          </a:xfrm>
          <a:prstGeom prst="plaque">
            <a:avLst>
              <a:gd name="adj" fmla="val 16667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fr-FR" sz="700" b="1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87" name="AutoShape 183"/>
          <p:cNvSpPr>
            <a:spLocks noChangeArrowheads="1"/>
          </p:cNvSpPr>
          <p:nvPr/>
        </p:nvSpPr>
        <p:spPr bwMode="auto">
          <a:xfrm>
            <a:off x="261938" y="4117975"/>
            <a:ext cx="144462" cy="146050"/>
          </a:xfrm>
          <a:prstGeom prst="plaque">
            <a:avLst>
              <a:gd name="adj" fmla="val 16667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fr-FR" sz="700" b="1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88" name="AutoShape 184"/>
          <p:cNvSpPr>
            <a:spLocks noChangeArrowheads="1"/>
          </p:cNvSpPr>
          <p:nvPr/>
        </p:nvSpPr>
        <p:spPr bwMode="auto">
          <a:xfrm>
            <a:off x="261938" y="4264025"/>
            <a:ext cx="144462" cy="142875"/>
          </a:xfrm>
          <a:prstGeom prst="plaque">
            <a:avLst>
              <a:gd name="adj" fmla="val 16667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fr-FR" sz="700" b="1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89" name="AutoShape 185"/>
          <p:cNvSpPr>
            <a:spLocks noChangeArrowheads="1"/>
          </p:cNvSpPr>
          <p:nvPr/>
        </p:nvSpPr>
        <p:spPr bwMode="auto">
          <a:xfrm>
            <a:off x="261938" y="4406900"/>
            <a:ext cx="144462" cy="146050"/>
          </a:xfrm>
          <a:prstGeom prst="plaque">
            <a:avLst>
              <a:gd name="adj" fmla="val 16667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fr-FR" sz="700" b="1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90" name="AutoShape 186"/>
          <p:cNvSpPr>
            <a:spLocks noChangeArrowheads="1"/>
          </p:cNvSpPr>
          <p:nvPr/>
        </p:nvSpPr>
        <p:spPr bwMode="auto">
          <a:xfrm>
            <a:off x="261938" y="4549775"/>
            <a:ext cx="144462" cy="146050"/>
          </a:xfrm>
          <a:prstGeom prst="plaque">
            <a:avLst>
              <a:gd name="adj" fmla="val 16667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fr-FR" sz="700" b="1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104" name="Freeform 137"/>
          <p:cNvSpPr>
            <a:spLocks noChangeArrowheads="1"/>
          </p:cNvSpPr>
          <p:nvPr/>
        </p:nvSpPr>
        <p:spPr bwMode="auto">
          <a:xfrm flipH="1">
            <a:off x="2924175" y="3493985"/>
            <a:ext cx="73025" cy="73025"/>
          </a:xfrm>
          <a:custGeom>
            <a:avLst/>
            <a:gdLst>
              <a:gd name="T0" fmla="*/ 0 w 73025"/>
              <a:gd name="T1" fmla="*/ 36309 h 71438"/>
              <a:gd name="T2" fmla="*/ 27893 w 73025"/>
              <a:gd name="T3" fmla="*/ 36309 h 71438"/>
              <a:gd name="T4" fmla="*/ 36513 w 73025"/>
              <a:gd name="T5" fmla="*/ 0 h 71438"/>
              <a:gd name="T6" fmla="*/ 45132 w 73025"/>
              <a:gd name="T7" fmla="*/ 36309 h 71438"/>
              <a:gd name="T8" fmla="*/ 73025 w 73025"/>
              <a:gd name="T9" fmla="*/ 36309 h 71438"/>
              <a:gd name="T10" fmla="*/ 50459 w 73025"/>
              <a:gd name="T11" fmla="*/ 58749 h 71438"/>
              <a:gd name="T12" fmla="*/ 59078 w 73025"/>
              <a:gd name="T13" fmla="*/ 95056 h 71438"/>
              <a:gd name="T14" fmla="*/ 36513 w 73025"/>
              <a:gd name="T15" fmla="*/ 72614 h 71438"/>
              <a:gd name="T16" fmla="*/ 13947 w 73025"/>
              <a:gd name="T17" fmla="*/ 95056 h 71438"/>
              <a:gd name="T18" fmla="*/ 22566 w 73025"/>
              <a:gd name="T19" fmla="*/ 58749 h 71438"/>
              <a:gd name="T20" fmla="*/ 0 w 73025"/>
              <a:gd name="T21" fmla="*/ 36309 h 7143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73025" h="71438">
                <a:moveTo>
                  <a:pt x="0" y="27287"/>
                </a:moveTo>
                <a:lnTo>
                  <a:pt x="27893" y="27287"/>
                </a:lnTo>
                <a:lnTo>
                  <a:pt x="36513" y="0"/>
                </a:lnTo>
                <a:lnTo>
                  <a:pt x="45132" y="27287"/>
                </a:lnTo>
                <a:lnTo>
                  <a:pt x="73025" y="27287"/>
                </a:lnTo>
                <a:lnTo>
                  <a:pt x="50459" y="44151"/>
                </a:lnTo>
                <a:lnTo>
                  <a:pt x="59078" y="71438"/>
                </a:lnTo>
                <a:lnTo>
                  <a:pt x="36513" y="54573"/>
                </a:lnTo>
                <a:lnTo>
                  <a:pt x="13947" y="71438"/>
                </a:lnTo>
                <a:lnTo>
                  <a:pt x="22566" y="44151"/>
                </a:lnTo>
                <a:lnTo>
                  <a:pt x="0" y="27287"/>
                </a:lnTo>
                <a:close/>
              </a:path>
            </a:pathLst>
          </a:cu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5" name="Rectangle 138"/>
          <p:cNvSpPr>
            <a:spLocks noChangeArrowheads="1"/>
          </p:cNvSpPr>
          <p:nvPr/>
        </p:nvSpPr>
        <p:spPr bwMode="auto">
          <a:xfrm>
            <a:off x="2854325" y="3401910"/>
            <a:ext cx="2159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fr-FR" sz="800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wg</a:t>
            </a:r>
            <a:endParaRPr lang="en-CA" altLang="fr-FR" sz="800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06" name="Line 150"/>
          <p:cNvSpPr>
            <a:spLocks noChangeShapeType="1"/>
          </p:cNvSpPr>
          <p:nvPr/>
        </p:nvSpPr>
        <p:spPr bwMode="auto">
          <a:xfrm>
            <a:off x="682625" y="2579585"/>
            <a:ext cx="96838" cy="34925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07" name="Line 151"/>
          <p:cNvSpPr>
            <a:spLocks noChangeShapeType="1"/>
          </p:cNvSpPr>
          <p:nvPr/>
        </p:nvSpPr>
        <p:spPr bwMode="auto">
          <a:xfrm>
            <a:off x="534988" y="2801835"/>
            <a:ext cx="100012" cy="19050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08" name="Line 152"/>
          <p:cNvSpPr>
            <a:spLocks noChangeShapeType="1"/>
          </p:cNvSpPr>
          <p:nvPr/>
        </p:nvSpPr>
        <p:spPr bwMode="auto">
          <a:xfrm>
            <a:off x="898525" y="2363685"/>
            <a:ext cx="96838" cy="34925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09" name="Line 153"/>
          <p:cNvSpPr>
            <a:spLocks noChangeShapeType="1"/>
          </p:cNvSpPr>
          <p:nvPr/>
        </p:nvSpPr>
        <p:spPr bwMode="auto">
          <a:xfrm>
            <a:off x="1195388" y="2131910"/>
            <a:ext cx="79375" cy="66675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10" name="Line 154"/>
          <p:cNvSpPr>
            <a:spLocks noChangeShapeType="1"/>
          </p:cNvSpPr>
          <p:nvPr/>
        </p:nvSpPr>
        <p:spPr bwMode="auto">
          <a:xfrm>
            <a:off x="1557338" y="2055710"/>
            <a:ext cx="73025" cy="73025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11" name="Line 155"/>
          <p:cNvSpPr>
            <a:spLocks noChangeShapeType="1"/>
          </p:cNvSpPr>
          <p:nvPr/>
        </p:nvSpPr>
        <p:spPr bwMode="auto">
          <a:xfrm>
            <a:off x="1873250" y="2093810"/>
            <a:ext cx="19050" cy="101600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12" name="Line 156"/>
          <p:cNvSpPr>
            <a:spLocks noChangeShapeType="1"/>
          </p:cNvSpPr>
          <p:nvPr/>
        </p:nvSpPr>
        <p:spPr bwMode="auto">
          <a:xfrm>
            <a:off x="2232025" y="2236685"/>
            <a:ext cx="23813" cy="101600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13" name="Line 157"/>
          <p:cNvSpPr>
            <a:spLocks noChangeShapeType="1"/>
          </p:cNvSpPr>
          <p:nvPr/>
        </p:nvSpPr>
        <p:spPr bwMode="auto">
          <a:xfrm>
            <a:off x="2441575" y="2328760"/>
            <a:ext cx="33338" cy="155575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15" name="Freeform 140"/>
          <p:cNvSpPr>
            <a:spLocks noChangeArrowheads="1"/>
          </p:cNvSpPr>
          <p:nvPr/>
        </p:nvSpPr>
        <p:spPr bwMode="auto">
          <a:xfrm rot="15389314">
            <a:off x="1038981" y="2710061"/>
            <a:ext cx="270732" cy="1277311"/>
          </a:xfrm>
          <a:custGeom>
            <a:avLst/>
            <a:gdLst>
              <a:gd name="T0" fmla="*/ 0 w 21680"/>
              <a:gd name="T1" fmla="*/ 2147483647 h 21600"/>
              <a:gd name="T2" fmla="*/ 2147483647 w 21680"/>
              <a:gd name="T3" fmla="*/ 0 h 21600"/>
              <a:gd name="T4" fmla="*/ 2147483647 w 21680"/>
              <a:gd name="T5" fmla="*/ 2147483647 h 21600"/>
              <a:gd name="T6" fmla="*/ 0 w 21680"/>
              <a:gd name="T7" fmla="*/ 2147483647 h 21600"/>
              <a:gd name="T8" fmla="*/ 2147483647 w 21680"/>
              <a:gd name="T9" fmla="*/ 0 h 21600"/>
              <a:gd name="T10" fmla="*/ 2147483647 w 21680"/>
              <a:gd name="T11" fmla="*/ 2147483647 h 21600"/>
              <a:gd name="T12" fmla="*/ 2147483647 w 21680"/>
              <a:gd name="T13" fmla="*/ 2147483647 h 21600"/>
              <a:gd name="T14" fmla="*/ 0 w 2168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80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11186" y="0"/>
                  <a:pt x="20409" y="8209"/>
                  <a:pt x="21679" y="19097"/>
                </a:cubicBezTo>
              </a:path>
              <a:path w="21680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11186" y="0"/>
                  <a:pt x="20409" y="8209"/>
                  <a:pt x="21679" y="19097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9525" cap="rnd">
            <a:solidFill>
              <a:schemeClr val="tx1">
                <a:lumMod val="75000"/>
                <a:lumOff val="25000"/>
              </a:schemeClr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117" name="Freeform 140"/>
          <p:cNvSpPr>
            <a:spLocks noChangeArrowheads="1"/>
          </p:cNvSpPr>
          <p:nvPr/>
        </p:nvSpPr>
        <p:spPr bwMode="auto">
          <a:xfrm rot="17851080">
            <a:off x="1126487" y="1801098"/>
            <a:ext cx="277794" cy="1276878"/>
          </a:xfrm>
          <a:custGeom>
            <a:avLst/>
            <a:gdLst>
              <a:gd name="T0" fmla="*/ 0 w 21680"/>
              <a:gd name="T1" fmla="*/ 2147483647 h 21600"/>
              <a:gd name="T2" fmla="*/ 2147483647 w 21680"/>
              <a:gd name="T3" fmla="*/ 0 h 21600"/>
              <a:gd name="T4" fmla="*/ 2147483647 w 21680"/>
              <a:gd name="T5" fmla="*/ 2147483647 h 21600"/>
              <a:gd name="T6" fmla="*/ 0 w 21680"/>
              <a:gd name="T7" fmla="*/ 2147483647 h 21600"/>
              <a:gd name="T8" fmla="*/ 2147483647 w 21680"/>
              <a:gd name="T9" fmla="*/ 0 h 21600"/>
              <a:gd name="T10" fmla="*/ 2147483647 w 21680"/>
              <a:gd name="T11" fmla="*/ 2147483647 h 21600"/>
              <a:gd name="T12" fmla="*/ 2147483647 w 21680"/>
              <a:gd name="T13" fmla="*/ 2147483647 h 21600"/>
              <a:gd name="T14" fmla="*/ 0 w 2168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80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11186" y="0"/>
                  <a:pt x="20409" y="8209"/>
                  <a:pt x="21679" y="19097"/>
                </a:cubicBezTo>
              </a:path>
              <a:path w="21680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11186" y="0"/>
                  <a:pt x="20409" y="8209"/>
                  <a:pt x="21679" y="19097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9525" cap="rnd">
            <a:solidFill>
              <a:schemeClr val="tx1">
                <a:lumMod val="75000"/>
                <a:lumOff val="25000"/>
              </a:schemeClr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cxnSp>
        <p:nvCxnSpPr>
          <p:cNvPr id="5" name="Connecteur droit 4"/>
          <p:cNvCxnSpPr/>
          <p:nvPr/>
        </p:nvCxnSpPr>
        <p:spPr>
          <a:xfrm>
            <a:off x="3284984" y="3563888"/>
            <a:ext cx="0" cy="1154162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cteur droit 140"/>
          <p:cNvCxnSpPr/>
          <p:nvPr/>
        </p:nvCxnSpPr>
        <p:spPr>
          <a:xfrm>
            <a:off x="2564904" y="3563888"/>
            <a:ext cx="0" cy="1154162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Freeform 140"/>
          <p:cNvSpPr>
            <a:spLocks noChangeArrowheads="1"/>
          </p:cNvSpPr>
          <p:nvPr/>
        </p:nvSpPr>
        <p:spPr bwMode="auto">
          <a:xfrm rot="2334380">
            <a:off x="5473012" y="1729295"/>
            <a:ext cx="348508" cy="1752939"/>
          </a:xfrm>
          <a:custGeom>
            <a:avLst/>
            <a:gdLst>
              <a:gd name="T0" fmla="*/ 0 w 21680"/>
              <a:gd name="T1" fmla="*/ 2147483647 h 21600"/>
              <a:gd name="T2" fmla="*/ 2147483647 w 21680"/>
              <a:gd name="T3" fmla="*/ 0 h 21600"/>
              <a:gd name="T4" fmla="*/ 2147483647 w 21680"/>
              <a:gd name="T5" fmla="*/ 2147483647 h 21600"/>
              <a:gd name="T6" fmla="*/ 0 w 21680"/>
              <a:gd name="T7" fmla="*/ 2147483647 h 21600"/>
              <a:gd name="T8" fmla="*/ 2147483647 w 21680"/>
              <a:gd name="T9" fmla="*/ 0 h 21600"/>
              <a:gd name="T10" fmla="*/ 2147483647 w 21680"/>
              <a:gd name="T11" fmla="*/ 2147483647 h 21600"/>
              <a:gd name="T12" fmla="*/ 2147483647 w 21680"/>
              <a:gd name="T13" fmla="*/ 2147483647 h 21600"/>
              <a:gd name="T14" fmla="*/ 0 w 2168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80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11186" y="0"/>
                  <a:pt x="20409" y="8209"/>
                  <a:pt x="21679" y="19097"/>
                </a:cubicBezTo>
              </a:path>
              <a:path w="21680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11186" y="0"/>
                  <a:pt x="20409" y="8209"/>
                  <a:pt x="21679" y="19097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9525" cap="rnd">
            <a:solidFill>
              <a:schemeClr val="tx1">
                <a:lumMod val="75000"/>
                <a:lumOff val="25000"/>
              </a:schemeClr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143" name="Line 194"/>
          <p:cNvSpPr>
            <a:spLocks noChangeShapeType="1"/>
          </p:cNvSpPr>
          <p:nvPr/>
        </p:nvSpPr>
        <p:spPr bwMode="auto">
          <a:xfrm flipH="1">
            <a:off x="4653136" y="2093811"/>
            <a:ext cx="0" cy="385864"/>
          </a:xfrm>
          <a:prstGeom prst="line">
            <a:avLst/>
          </a:prstGeom>
          <a:noFill/>
          <a:ln w="12700" cmpd="dbl">
            <a:solidFill>
              <a:schemeClr val="tx1"/>
            </a:solidFill>
            <a:prstDash val="solid"/>
            <a:miter lim="800000"/>
            <a:headEnd/>
            <a:tailEnd/>
          </a:ln>
          <a:effectLst>
            <a:outerShdw dist="17819" dir="135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 dirty="0"/>
          </a:p>
        </p:txBody>
      </p:sp>
      <p:sp>
        <p:nvSpPr>
          <p:cNvPr id="144" name="Line 194"/>
          <p:cNvSpPr>
            <a:spLocks noChangeShapeType="1"/>
          </p:cNvSpPr>
          <p:nvPr/>
        </p:nvSpPr>
        <p:spPr bwMode="auto">
          <a:xfrm flipH="1">
            <a:off x="2564904" y="2093811"/>
            <a:ext cx="0" cy="389957"/>
          </a:xfrm>
          <a:prstGeom prst="line">
            <a:avLst/>
          </a:prstGeom>
          <a:noFill/>
          <a:ln w="12700" cmpd="dbl">
            <a:solidFill>
              <a:schemeClr val="tx1"/>
            </a:solidFill>
            <a:prstDash val="solid"/>
            <a:miter lim="800000"/>
            <a:headEnd/>
            <a:tailEnd/>
          </a:ln>
          <a:effectLst>
            <a:outerShdw dist="17819" dir="135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5" name="Line 194"/>
          <p:cNvSpPr>
            <a:spLocks noChangeShapeType="1"/>
          </p:cNvSpPr>
          <p:nvPr/>
        </p:nvSpPr>
        <p:spPr bwMode="auto">
          <a:xfrm flipH="1">
            <a:off x="2348880" y="3563888"/>
            <a:ext cx="0" cy="389957"/>
          </a:xfrm>
          <a:prstGeom prst="line">
            <a:avLst/>
          </a:prstGeom>
          <a:noFill/>
          <a:ln w="12700" cmpd="dbl">
            <a:solidFill>
              <a:schemeClr val="tx1"/>
            </a:solidFill>
            <a:prstDash val="solid"/>
            <a:miter lim="800000"/>
            <a:headEnd/>
            <a:tailEnd/>
          </a:ln>
          <a:effectLst>
            <a:outerShdw dist="17819" dir="135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6" name="Freeform 140"/>
          <p:cNvSpPr>
            <a:spLocks noChangeArrowheads="1"/>
          </p:cNvSpPr>
          <p:nvPr/>
        </p:nvSpPr>
        <p:spPr bwMode="auto">
          <a:xfrm rot="875808">
            <a:off x="4637980" y="1382549"/>
            <a:ext cx="542423" cy="1195893"/>
          </a:xfrm>
          <a:custGeom>
            <a:avLst/>
            <a:gdLst>
              <a:gd name="T0" fmla="*/ 0 w 21680"/>
              <a:gd name="T1" fmla="*/ 2147483647 h 21600"/>
              <a:gd name="T2" fmla="*/ 2147483647 w 21680"/>
              <a:gd name="T3" fmla="*/ 0 h 21600"/>
              <a:gd name="T4" fmla="*/ 2147483647 w 21680"/>
              <a:gd name="T5" fmla="*/ 2147483647 h 21600"/>
              <a:gd name="T6" fmla="*/ 0 w 21680"/>
              <a:gd name="T7" fmla="*/ 2147483647 h 21600"/>
              <a:gd name="T8" fmla="*/ 2147483647 w 21680"/>
              <a:gd name="T9" fmla="*/ 0 h 21600"/>
              <a:gd name="T10" fmla="*/ 2147483647 w 21680"/>
              <a:gd name="T11" fmla="*/ 2147483647 h 21600"/>
              <a:gd name="T12" fmla="*/ 2147483647 w 21680"/>
              <a:gd name="T13" fmla="*/ 2147483647 h 21600"/>
              <a:gd name="T14" fmla="*/ 0 w 2168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80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11186" y="0"/>
                  <a:pt x="20409" y="8209"/>
                  <a:pt x="21679" y="19097"/>
                </a:cubicBezTo>
              </a:path>
              <a:path w="21680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11186" y="0"/>
                  <a:pt x="20409" y="8209"/>
                  <a:pt x="21679" y="19097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cxnSp>
        <p:nvCxnSpPr>
          <p:cNvPr id="1024" name="Connecteur droit 1023"/>
          <p:cNvCxnSpPr/>
          <p:nvPr/>
        </p:nvCxnSpPr>
        <p:spPr>
          <a:xfrm flipH="1">
            <a:off x="622300" y="3562351"/>
            <a:ext cx="1223966" cy="13399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150"/>
          <p:cNvCxnSpPr/>
          <p:nvPr/>
        </p:nvCxnSpPr>
        <p:spPr>
          <a:xfrm flipH="1">
            <a:off x="476672" y="3714750"/>
            <a:ext cx="1368425" cy="466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cteur droit 151"/>
          <p:cNvCxnSpPr/>
          <p:nvPr/>
        </p:nvCxnSpPr>
        <p:spPr>
          <a:xfrm flipH="1">
            <a:off x="476672" y="3851920"/>
            <a:ext cx="1368425" cy="466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cteur droit 152"/>
          <p:cNvCxnSpPr/>
          <p:nvPr/>
        </p:nvCxnSpPr>
        <p:spPr>
          <a:xfrm flipH="1">
            <a:off x="476672" y="3995936"/>
            <a:ext cx="1368425" cy="466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cteur droit 153"/>
          <p:cNvCxnSpPr/>
          <p:nvPr/>
        </p:nvCxnSpPr>
        <p:spPr>
          <a:xfrm flipH="1">
            <a:off x="476672" y="4139952"/>
            <a:ext cx="1368425" cy="466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cteur droit 154"/>
          <p:cNvCxnSpPr/>
          <p:nvPr/>
        </p:nvCxnSpPr>
        <p:spPr>
          <a:xfrm flipH="1">
            <a:off x="476672" y="4292352"/>
            <a:ext cx="1368425" cy="466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cteur droit 155"/>
          <p:cNvCxnSpPr/>
          <p:nvPr/>
        </p:nvCxnSpPr>
        <p:spPr>
          <a:xfrm flipH="1">
            <a:off x="476672" y="4427984"/>
            <a:ext cx="1368425" cy="466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cteur droit 156"/>
          <p:cNvCxnSpPr/>
          <p:nvPr/>
        </p:nvCxnSpPr>
        <p:spPr>
          <a:xfrm flipH="1">
            <a:off x="476672" y="4572000"/>
            <a:ext cx="1368425" cy="466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cteur droit 157"/>
          <p:cNvCxnSpPr/>
          <p:nvPr/>
        </p:nvCxnSpPr>
        <p:spPr>
          <a:xfrm flipH="1">
            <a:off x="476672" y="4716016"/>
            <a:ext cx="1368425" cy="466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Connecteur droit 1030"/>
          <p:cNvCxnSpPr>
            <a:stCxn id="360" idx="1"/>
          </p:cNvCxnSpPr>
          <p:nvPr/>
        </p:nvCxnSpPr>
        <p:spPr>
          <a:xfrm>
            <a:off x="506573" y="3778982"/>
            <a:ext cx="17851" cy="10098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cteur droit 160"/>
          <p:cNvCxnSpPr/>
          <p:nvPr/>
        </p:nvCxnSpPr>
        <p:spPr>
          <a:xfrm>
            <a:off x="1628800" y="3563888"/>
            <a:ext cx="0" cy="1151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cteur droit 161"/>
          <p:cNvCxnSpPr/>
          <p:nvPr/>
        </p:nvCxnSpPr>
        <p:spPr>
          <a:xfrm>
            <a:off x="1916832" y="3563888"/>
            <a:ext cx="0" cy="1151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162"/>
          <p:cNvCxnSpPr/>
          <p:nvPr/>
        </p:nvCxnSpPr>
        <p:spPr>
          <a:xfrm>
            <a:off x="2204864" y="3563888"/>
            <a:ext cx="0" cy="1151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cteur droit 163"/>
          <p:cNvCxnSpPr/>
          <p:nvPr/>
        </p:nvCxnSpPr>
        <p:spPr>
          <a:xfrm>
            <a:off x="2492896" y="3563888"/>
            <a:ext cx="0" cy="1151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cteur droit 164"/>
          <p:cNvCxnSpPr/>
          <p:nvPr/>
        </p:nvCxnSpPr>
        <p:spPr>
          <a:xfrm>
            <a:off x="2780928" y="3563888"/>
            <a:ext cx="0" cy="1151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cteur droit 165"/>
          <p:cNvCxnSpPr/>
          <p:nvPr/>
        </p:nvCxnSpPr>
        <p:spPr>
          <a:xfrm>
            <a:off x="3068960" y="3563888"/>
            <a:ext cx="0" cy="1151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cteur droit 166"/>
          <p:cNvCxnSpPr/>
          <p:nvPr/>
        </p:nvCxnSpPr>
        <p:spPr>
          <a:xfrm>
            <a:off x="3356992" y="3563888"/>
            <a:ext cx="0" cy="1151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cteur droit 167"/>
          <p:cNvCxnSpPr/>
          <p:nvPr/>
        </p:nvCxnSpPr>
        <p:spPr>
          <a:xfrm>
            <a:off x="3645024" y="3563888"/>
            <a:ext cx="0" cy="1151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cteur droit 168"/>
          <p:cNvCxnSpPr/>
          <p:nvPr/>
        </p:nvCxnSpPr>
        <p:spPr>
          <a:xfrm>
            <a:off x="3933056" y="3563888"/>
            <a:ext cx="0" cy="1151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cteur droit 169"/>
          <p:cNvCxnSpPr/>
          <p:nvPr/>
        </p:nvCxnSpPr>
        <p:spPr>
          <a:xfrm>
            <a:off x="4221088" y="3563888"/>
            <a:ext cx="0" cy="1151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2" name="ZoneTexte 1031"/>
          <p:cNvSpPr txBox="1"/>
          <p:nvPr/>
        </p:nvSpPr>
        <p:spPr>
          <a:xfrm>
            <a:off x="476672" y="4787900"/>
            <a:ext cx="597666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H1</a:t>
            </a:r>
            <a:r>
              <a:rPr lang="fr-CA" sz="7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H2</a:t>
            </a:r>
            <a:r>
              <a:rPr lang="fr-CA" sz="7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H3</a:t>
            </a:r>
            <a:r>
              <a:rPr lang="fr-CA" sz="7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H4 </a:t>
            </a:r>
            <a:r>
              <a:rPr lang="fr-CA" sz="7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H5</a:t>
            </a:r>
            <a:r>
              <a:rPr lang="fr-CA" sz="7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H6</a:t>
            </a:r>
            <a:r>
              <a:rPr lang="fr-CA" sz="7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H7</a:t>
            </a:r>
            <a:r>
              <a:rPr lang="fr-CA" sz="7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H8</a:t>
            </a:r>
            <a:r>
              <a:rPr lang="fr-CA" sz="7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H9 </a:t>
            </a:r>
            <a:r>
              <a:rPr lang="fr-CA" sz="7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H10</a:t>
            </a:r>
            <a:r>
              <a:rPr lang="fr-CA" sz="7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4881879" y="3276436"/>
            <a:ext cx="3473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LS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6093296" y="3477072"/>
            <a:ext cx="360040" cy="2308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CA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C1</a:t>
            </a:r>
          </a:p>
        </p:txBody>
      </p:sp>
      <p:sp>
        <p:nvSpPr>
          <p:cNvPr id="139" name="ZoneTexte 138"/>
          <p:cNvSpPr txBox="1"/>
          <p:nvPr/>
        </p:nvSpPr>
        <p:spPr>
          <a:xfrm>
            <a:off x="6093296" y="2123728"/>
            <a:ext cx="360040" cy="2308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CA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C2</a:t>
            </a:r>
          </a:p>
        </p:txBody>
      </p:sp>
      <p:sp>
        <p:nvSpPr>
          <p:cNvPr id="140" name="ZoneTexte 139"/>
          <p:cNvSpPr txBox="1"/>
          <p:nvPr/>
        </p:nvSpPr>
        <p:spPr>
          <a:xfrm>
            <a:off x="404664" y="1907704"/>
            <a:ext cx="360040" cy="2308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CA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</p:txBody>
      </p:sp>
      <p:sp>
        <p:nvSpPr>
          <p:cNvPr id="147" name="ZoneTexte 146"/>
          <p:cNvSpPr txBox="1"/>
          <p:nvPr/>
        </p:nvSpPr>
        <p:spPr>
          <a:xfrm>
            <a:off x="404664" y="3693096"/>
            <a:ext cx="360040" cy="2308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CA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C4</a:t>
            </a:r>
          </a:p>
        </p:txBody>
      </p:sp>
      <p:sp>
        <p:nvSpPr>
          <p:cNvPr id="148" name="ZoneTexte 147"/>
          <p:cNvSpPr txBox="1"/>
          <p:nvPr/>
        </p:nvSpPr>
        <p:spPr>
          <a:xfrm>
            <a:off x="4509120" y="1388840"/>
            <a:ext cx="428498" cy="2308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CA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 1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79440" y="4966300"/>
            <a:ext cx="633541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S= Start   F= Finish                                                 </a:t>
            </a:r>
            <a:r>
              <a:rPr lang="fr-CA" sz="700" b="1" dirty="0">
                <a:latin typeface="Arial" panose="020B0604020202020204" pitchFamily="34" charset="0"/>
                <a:cs typeface="Arial" panose="020B0604020202020204" pitchFamily="34" charset="0"/>
              </a:rPr>
              <a:t>/ = </a:t>
            </a:r>
            <a:r>
              <a:rPr lang="fr-CA" sz="700" dirty="0" err="1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fr-CA" sz="7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I= Inside</a:t>
            </a:r>
          </a:p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C1= </a:t>
            </a:r>
            <a:r>
              <a:rPr lang="fr-CA" sz="700" dirty="0" err="1">
                <a:latin typeface="Arial" panose="020B0604020202020204" pitchFamily="34" charset="0"/>
                <a:cs typeface="Arial" panose="020B0604020202020204" pitchFamily="34" charset="0"/>
              </a:rPr>
              <a:t>Curve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 1   C2= </a:t>
            </a:r>
            <a:r>
              <a:rPr lang="fr-CA" sz="700" dirty="0" err="1">
                <a:latin typeface="Arial" panose="020B0604020202020204" pitchFamily="34" charset="0"/>
                <a:cs typeface="Arial" panose="020B0604020202020204" pitchFamily="34" charset="0"/>
              </a:rPr>
              <a:t>Curve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 2   C3= </a:t>
            </a:r>
            <a:r>
              <a:rPr lang="fr-CA" sz="700" dirty="0" err="1">
                <a:latin typeface="Arial" panose="020B0604020202020204" pitchFamily="34" charset="0"/>
                <a:cs typeface="Arial" panose="020B0604020202020204" pitchFamily="34" charset="0"/>
              </a:rPr>
              <a:t>Curve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 3   C4= </a:t>
            </a:r>
            <a:r>
              <a:rPr lang="fr-CA" sz="700" dirty="0" err="1">
                <a:latin typeface="Arial" panose="020B0604020202020204" pitchFamily="34" charset="0"/>
                <a:cs typeface="Arial" panose="020B0604020202020204" pitchFamily="34" charset="0"/>
              </a:rPr>
              <a:t>Curve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 4              O= </a:t>
            </a:r>
            <a:r>
              <a:rPr lang="fr-CA" sz="700" dirty="0" err="1">
                <a:latin typeface="Arial" panose="020B0604020202020204" pitchFamily="34" charset="0"/>
                <a:cs typeface="Arial" panose="020B0604020202020204" pitchFamily="34" charset="0"/>
              </a:rPr>
              <a:t>Outside</a:t>
            </a:r>
            <a:endParaRPr lang="fr-CA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Ci = Cut in line  #1  (800M) (4X400M) (4X800M)                         RV= River SC</a:t>
            </a:r>
          </a:p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LS= Lape </a:t>
            </a:r>
            <a:r>
              <a:rPr lang="fr-CA" sz="700" dirty="0" err="1">
                <a:latin typeface="Arial" panose="020B0604020202020204" pitchFamily="34" charset="0"/>
                <a:cs typeface="Arial" panose="020B0604020202020204" pitchFamily="34" charset="0"/>
              </a:rPr>
              <a:t>scoring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700" dirty="0" err="1">
                <a:latin typeface="Arial" panose="020B0604020202020204" pitchFamily="34" charset="0"/>
                <a:cs typeface="Arial" panose="020B0604020202020204" pitchFamily="34" charset="0"/>
              </a:rPr>
              <a:t>board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 and lap scorer                                      WG= Wind gage</a:t>
            </a:r>
          </a:p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SEZ= Start exchange zone in </a:t>
            </a:r>
            <a:r>
              <a:rPr lang="fr-CA" sz="700" dirty="0" err="1">
                <a:latin typeface="Arial" panose="020B0604020202020204" pitchFamily="34" charset="0"/>
                <a:cs typeface="Arial" panose="020B0604020202020204" pitchFamily="34" charset="0"/>
              </a:rPr>
              <a:t>relay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    (4X400M)  2</a:t>
            </a:r>
            <a:r>
              <a:rPr lang="fr-CA" sz="700" baseline="30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 , 3</a:t>
            </a:r>
            <a:r>
              <a:rPr lang="fr-CA" sz="700" baseline="30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 exchange)</a:t>
            </a:r>
          </a:p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FEZ= Finish exchange zone in </a:t>
            </a:r>
            <a:r>
              <a:rPr lang="fr-CA" sz="700" dirty="0" err="1">
                <a:latin typeface="Arial" panose="020B0604020202020204" pitchFamily="34" charset="0"/>
                <a:cs typeface="Arial" panose="020B0604020202020204" pitchFamily="34" charset="0"/>
              </a:rPr>
              <a:t>relay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   (4X400M) (4X800M) 1</a:t>
            </a:r>
            <a:r>
              <a:rPr lang="fr-CA" sz="700" baseline="30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 , 2</a:t>
            </a:r>
            <a:r>
              <a:rPr lang="fr-CA" sz="700" baseline="30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 , 3</a:t>
            </a:r>
            <a:r>
              <a:rPr lang="fr-CA" sz="700" baseline="30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 exchange)</a:t>
            </a:r>
          </a:p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SC1= Steeple C1   SC2= Steeple C2   SC3= Steeple C3   SC4= Steeple C4</a:t>
            </a:r>
          </a:p>
          <a:p>
            <a:endParaRPr lang="fr-CA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A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61938" y="2699792"/>
            <a:ext cx="21473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RV</a:t>
            </a:r>
          </a:p>
        </p:txBody>
      </p:sp>
      <p:sp>
        <p:nvSpPr>
          <p:cNvPr id="149" name="ZoneTexte 148"/>
          <p:cNvSpPr txBox="1"/>
          <p:nvPr/>
        </p:nvSpPr>
        <p:spPr>
          <a:xfrm>
            <a:off x="3962856" y="4989240"/>
            <a:ext cx="474256" cy="2308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CA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SEZ</a:t>
            </a:r>
          </a:p>
        </p:txBody>
      </p:sp>
      <p:sp>
        <p:nvSpPr>
          <p:cNvPr id="150" name="ZoneTexte 149"/>
          <p:cNvSpPr txBox="1"/>
          <p:nvPr/>
        </p:nvSpPr>
        <p:spPr>
          <a:xfrm>
            <a:off x="5186992" y="4860032"/>
            <a:ext cx="474256" cy="2308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CA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FEZ</a:t>
            </a:r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4149080" y="3401910"/>
            <a:ext cx="0" cy="15860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cteur droit avec flèche 158"/>
          <p:cNvCxnSpPr/>
          <p:nvPr/>
        </p:nvCxnSpPr>
        <p:spPr>
          <a:xfrm>
            <a:off x="5477219" y="3397250"/>
            <a:ext cx="25897" cy="14566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 flipH="1" flipV="1">
            <a:off x="5229201" y="3241901"/>
            <a:ext cx="248018" cy="1516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Ellipse 91"/>
          <p:cNvSpPr/>
          <p:nvPr/>
        </p:nvSpPr>
        <p:spPr>
          <a:xfrm>
            <a:off x="4149080" y="3347864"/>
            <a:ext cx="71438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0" name="Ellipse 159"/>
          <p:cNvSpPr/>
          <p:nvPr/>
        </p:nvSpPr>
        <p:spPr>
          <a:xfrm>
            <a:off x="5157762" y="3203848"/>
            <a:ext cx="71438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3" name="ZoneTexte 92"/>
          <p:cNvSpPr txBox="1"/>
          <p:nvPr/>
        </p:nvSpPr>
        <p:spPr>
          <a:xfrm rot="16200000">
            <a:off x="764994" y="5868434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110M</a:t>
            </a:r>
          </a:p>
        </p:txBody>
      </p:sp>
      <p:sp>
        <p:nvSpPr>
          <p:cNvPr id="171" name="ZoneTexte 170"/>
          <p:cNvSpPr txBox="1"/>
          <p:nvPr/>
        </p:nvSpPr>
        <p:spPr>
          <a:xfrm rot="16200000">
            <a:off x="1016442" y="5904438"/>
            <a:ext cx="576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110MH</a:t>
            </a:r>
          </a:p>
        </p:txBody>
      </p:sp>
      <p:sp>
        <p:nvSpPr>
          <p:cNvPr id="172" name="ZoneTexte 171"/>
          <p:cNvSpPr txBox="1"/>
          <p:nvPr/>
        </p:nvSpPr>
        <p:spPr>
          <a:xfrm rot="16200000">
            <a:off x="1809110" y="5832430"/>
            <a:ext cx="576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200M</a:t>
            </a:r>
          </a:p>
        </p:txBody>
      </p:sp>
      <p:sp>
        <p:nvSpPr>
          <p:cNvPr id="173" name="ZoneTexte 172"/>
          <p:cNvSpPr txBox="1"/>
          <p:nvPr/>
        </p:nvSpPr>
        <p:spPr>
          <a:xfrm rot="16200000">
            <a:off x="2097142" y="5904439"/>
            <a:ext cx="576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200MH</a:t>
            </a:r>
          </a:p>
        </p:txBody>
      </p:sp>
      <p:sp>
        <p:nvSpPr>
          <p:cNvPr id="174" name="ZoneTexte 173"/>
          <p:cNvSpPr txBox="1"/>
          <p:nvPr/>
        </p:nvSpPr>
        <p:spPr>
          <a:xfrm rot="16200000">
            <a:off x="2457181" y="5832431"/>
            <a:ext cx="576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400M</a:t>
            </a:r>
          </a:p>
        </p:txBody>
      </p:sp>
      <p:sp>
        <p:nvSpPr>
          <p:cNvPr id="175" name="ZoneTexte 174"/>
          <p:cNvSpPr txBox="1"/>
          <p:nvPr/>
        </p:nvSpPr>
        <p:spPr>
          <a:xfrm rot="16200000">
            <a:off x="2745214" y="5904439"/>
            <a:ext cx="576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400MH</a:t>
            </a:r>
          </a:p>
        </p:txBody>
      </p:sp>
      <p:sp>
        <p:nvSpPr>
          <p:cNvPr id="176" name="ZoneTexte 175"/>
          <p:cNvSpPr txBox="1"/>
          <p:nvPr/>
        </p:nvSpPr>
        <p:spPr>
          <a:xfrm rot="16200000">
            <a:off x="3105254" y="5832431"/>
            <a:ext cx="576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800M</a:t>
            </a:r>
          </a:p>
        </p:txBody>
      </p:sp>
      <p:sp>
        <p:nvSpPr>
          <p:cNvPr id="177" name="ZoneTexte 176"/>
          <p:cNvSpPr txBox="1"/>
          <p:nvPr/>
        </p:nvSpPr>
        <p:spPr>
          <a:xfrm rot="16200000">
            <a:off x="1485074" y="5868434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150M</a:t>
            </a:r>
          </a:p>
        </p:txBody>
      </p:sp>
      <p:sp>
        <p:nvSpPr>
          <p:cNvPr id="178" name="ZoneTexte 177"/>
          <p:cNvSpPr txBox="1"/>
          <p:nvPr/>
        </p:nvSpPr>
        <p:spPr>
          <a:xfrm rot="16200000">
            <a:off x="3465294" y="5832431"/>
            <a:ext cx="576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1200M</a:t>
            </a:r>
          </a:p>
        </p:txBody>
      </p:sp>
      <p:sp>
        <p:nvSpPr>
          <p:cNvPr id="179" name="ZoneTexte 178"/>
          <p:cNvSpPr txBox="1"/>
          <p:nvPr/>
        </p:nvSpPr>
        <p:spPr>
          <a:xfrm rot="16200000">
            <a:off x="3753326" y="5832431"/>
            <a:ext cx="576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1500M</a:t>
            </a:r>
          </a:p>
        </p:txBody>
      </p:sp>
      <p:sp>
        <p:nvSpPr>
          <p:cNvPr id="180" name="ZoneTexte 179"/>
          <p:cNvSpPr txBox="1"/>
          <p:nvPr/>
        </p:nvSpPr>
        <p:spPr>
          <a:xfrm rot="16200000">
            <a:off x="4041358" y="5832431"/>
            <a:ext cx="576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2000M</a:t>
            </a:r>
          </a:p>
        </p:txBody>
      </p:sp>
      <p:sp>
        <p:nvSpPr>
          <p:cNvPr id="181" name="ZoneTexte 180"/>
          <p:cNvSpPr txBox="1"/>
          <p:nvPr/>
        </p:nvSpPr>
        <p:spPr>
          <a:xfrm rot="16200000">
            <a:off x="4401398" y="5832431"/>
            <a:ext cx="576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3000M</a:t>
            </a:r>
          </a:p>
        </p:txBody>
      </p:sp>
      <p:sp>
        <p:nvSpPr>
          <p:cNvPr id="182" name="ZoneTexte 181"/>
          <p:cNvSpPr txBox="1"/>
          <p:nvPr/>
        </p:nvSpPr>
        <p:spPr>
          <a:xfrm rot="16200000">
            <a:off x="4833446" y="5832431"/>
            <a:ext cx="576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5000M</a:t>
            </a:r>
          </a:p>
        </p:txBody>
      </p:sp>
      <p:sp>
        <p:nvSpPr>
          <p:cNvPr id="183" name="ZoneTexte 182"/>
          <p:cNvSpPr txBox="1"/>
          <p:nvPr/>
        </p:nvSpPr>
        <p:spPr>
          <a:xfrm rot="16200000">
            <a:off x="5157481" y="5796427"/>
            <a:ext cx="6480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10000M</a:t>
            </a:r>
          </a:p>
        </p:txBody>
      </p:sp>
      <p:sp>
        <p:nvSpPr>
          <p:cNvPr id="184" name="ZoneTexte 183"/>
          <p:cNvSpPr txBox="1"/>
          <p:nvPr/>
        </p:nvSpPr>
        <p:spPr>
          <a:xfrm rot="16200000">
            <a:off x="5696961" y="5760424"/>
            <a:ext cx="7200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2000MSC</a:t>
            </a:r>
          </a:p>
        </p:txBody>
      </p:sp>
      <p:sp>
        <p:nvSpPr>
          <p:cNvPr id="185" name="ZoneTexte 184"/>
          <p:cNvSpPr txBox="1"/>
          <p:nvPr/>
        </p:nvSpPr>
        <p:spPr>
          <a:xfrm rot="16200000">
            <a:off x="5409509" y="5760424"/>
            <a:ext cx="7200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1500MSC</a:t>
            </a:r>
          </a:p>
        </p:txBody>
      </p:sp>
      <p:sp>
        <p:nvSpPr>
          <p:cNvPr id="186" name="ZoneTexte 185"/>
          <p:cNvSpPr txBox="1"/>
          <p:nvPr/>
        </p:nvSpPr>
        <p:spPr>
          <a:xfrm rot="16200000">
            <a:off x="6057581" y="5760424"/>
            <a:ext cx="7200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3000MSC</a:t>
            </a:r>
          </a:p>
        </p:txBody>
      </p:sp>
      <p:cxnSp>
        <p:nvCxnSpPr>
          <p:cNvPr id="103" name="Connecteur droit 102"/>
          <p:cNvCxnSpPr>
            <a:cxnSpLocks/>
          </p:cNvCxnSpPr>
          <p:nvPr/>
        </p:nvCxnSpPr>
        <p:spPr>
          <a:xfrm>
            <a:off x="186355" y="6221829"/>
            <a:ext cx="6564264" cy="63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 113"/>
          <p:cNvSpPr/>
          <p:nvPr/>
        </p:nvSpPr>
        <p:spPr>
          <a:xfrm>
            <a:off x="261938" y="4932040"/>
            <a:ext cx="3320156" cy="86409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cxnSp>
        <p:nvCxnSpPr>
          <p:cNvPr id="118" name="Connecteur droit 117"/>
          <p:cNvCxnSpPr/>
          <p:nvPr/>
        </p:nvCxnSpPr>
        <p:spPr>
          <a:xfrm>
            <a:off x="261938" y="6545540"/>
            <a:ext cx="6477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cteur droit 188"/>
          <p:cNvCxnSpPr/>
          <p:nvPr/>
        </p:nvCxnSpPr>
        <p:spPr>
          <a:xfrm>
            <a:off x="260648" y="6833572"/>
            <a:ext cx="6477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cteur droit 189"/>
          <p:cNvCxnSpPr/>
          <p:nvPr/>
        </p:nvCxnSpPr>
        <p:spPr>
          <a:xfrm>
            <a:off x="260648" y="7121604"/>
            <a:ext cx="6477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cteur droit 190"/>
          <p:cNvCxnSpPr/>
          <p:nvPr/>
        </p:nvCxnSpPr>
        <p:spPr>
          <a:xfrm>
            <a:off x="260648" y="7409636"/>
            <a:ext cx="6477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cteur droit 191"/>
          <p:cNvCxnSpPr/>
          <p:nvPr/>
        </p:nvCxnSpPr>
        <p:spPr>
          <a:xfrm>
            <a:off x="260648" y="8561764"/>
            <a:ext cx="6477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cteur droit 192"/>
          <p:cNvCxnSpPr/>
          <p:nvPr/>
        </p:nvCxnSpPr>
        <p:spPr>
          <a:xfrm>
            <a:off x="260648" y="7985700"/>
            <a:ext cx="6477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cteur droit 193"/>
          <p:cNvCxnSpPr/>
          <p:nvPr/>
        </p:nvCxnSpPr>
        <p:spPr>
          <a:xfrm>
            <a:off x="260648" y="7697668"/>
            <a:ext cx="6477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cteur droit 194"/>
          <p:cNvCxnSpPr/>
          <p:nvPr/>
        </p:nvCxnSpPr>
        <p:spPr>
          <a:xfrm>
            <a:off x="260648" y="8273732"/>
            <a:ext cx="6477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ZoneTexte 118"/>
          <p:cNvSpPr txBox="1"/>
          <p:nvPr/>
        </p:nvSpPr>
        <p:spPr>
          <a:xfrm>
            <a:off x="875878" y="6386716"/>
            <a:ext cx="1586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</p:txBody>
      </p:sp>
      <p:sp>
        <p:nvSpPr>
          <p:cNvPr id="197" name="ZoneTexte 196"/>
          <p:cNvSpPr txBox="1"/>
          <p:nvPr/>
        </p:nvSpPr>
        <p:spPr>
          <a:xfrm>
            <a:off x="894085" y="6674748"/>
            <a:ext cx="1586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198" name="ZoneTexte 197"/>
          <p:cNvSpPr txBox="1"/>
          <p:nvPr/>
        </p:nvSpPr>
        <p:spPr>
          <a:xfrm>
            <a:off x="871404" y="7250812"/>
            <a:ext cx="222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199" name="ZoneTexte 198"/>
          <p:cNvSpPr txBox="1"/>
          <p:nvPr/>
        </p:nvSpPr>
        <p:spPr>
          <a:xfrm>
            <a:off x="883604" y="7826876"/>
            <a:ext cx="3409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200" name="ZoneTexte 199"/>
          <p:cNvSpPr txBox="1"/>
          <p:nvPr/>
        </p:nvSpPr>
        <p:spPr>
          <a:xfrm>
            <a:off x="878830" y="6962780"/>
            <a:ext cx="1586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</p:txBody>
      </p:sp>
      <p:sp>
        <p:nvSpPr>
          <p:cNvPr id="201" name="ZoneTexte 200"/>
          <p:cNvSpPr txBox="1"/>
          <p:nvPr/>
        </p:nvSpPr>
        <p:spPr>
          <a:xfrm>
            <a:off x="872208" y="7553979"/>
            <a:ext cx="3409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</p:txBody>
      </p:sp>
      <p:sp>
        <p:nvSpPr>
          <p:cNvPr id="203" name="ZoneTexte 202"/>
          <p:cNvSpPr txBox="1"/>
          <p:nvPr/>
        </p:nvSpPr>
        <p:spPr>
          <a:xfrm>
            <a:off x="875115" y="8395245"/>
            <a:ext cx="3712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120" name="ZoneTexte 119"/>
          <p:cNvSpPr txBox="1"/>
          <p:nvPr/>
        </p:nvSpPr>
        <p:spPr>
          <a:xfrm>
            <a:off x="1052736" y="6386716"/>
            <a:ext cx="5330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O/ H1</a:t>
            </a:r>
          </a:p>
        </p:txBody>
      </p:sp>
      <p:sp>
        <p:nvSpPr>
          <p:cNvPr id="205" name="ZoneTexte 204"/>
          <p:cNvSpPr txBox="1"/>
          <p:nvPr/>
        </p:nvSpPr>
        <p:spPr>
          <a:xfrm>
            <a:off x="1052736" y="6962780"/>
            <a:ext cx="5330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O/ H3</a:t>
            </a:r>
          </a:p>
        </p:txBody>
      </p:sp>
      <p:sp>
        <p:nvSpPr>
          <p:cNvPr id="206" name="ZoneTexte 205"/>
          <p:cNvSpPr txBox="1"/>
          <p:nvPr/>
        </p:nvSpPr>
        <p:spPr>
          <a:xfrm>
            <a:off x="995363" y="7530569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O/H4/H5</a:t>
            </a:r>
          </a:p>
        </p:txBody>
      </p:sp>
      <p:sp>
        <p:nvSpPr>
          <p:cNvPr id="207" name="ZoneTexte 206"/>
          <p:cNvSpPr txBox="1"/>
          <p:nvPr/>
        </p:nvSpPr>
        <p:spPr>
          <a:xfrm>
            <a:off x="996480" y="8114327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O/H7/H8</a:t>
            </a:r>
          </a:p>
        </p:txBody>
      </p:sp>
      <p:sp>
        <p:nvSpPr>
          <p:cNvPr id="208" name="ZoneTexte 207"/>
          <p:cNvSpPr txBox="1"/>
          <p:nvPr/>
        </p:nvSpPr>
        <p:spPr>
          <a:xfrm>
            <a:off x="1052736" y="6674748"/>
            <a:ext cx="5330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I/ H2</a:t>
            </a:r>
          </a:p>
        </p:txBody>
      </p:sp>
      <p:sp>
        <p:nvSpPr>
          <p:cNvPr id="209" name="ZoneTexte 208"/>
          <p:cNvSpPr txBox="1"/>
          <p:nvPr/>
        </p:nvSpPr>
        <p:spPr>
          <a:xfrm>
            <a:off x="1023584" y="7250812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I/ H3/H4</a:t>
            </a:r>
          </a:p>
        </p:txBody>
      </p:sp>
      <p:sp>
        <p:nvSpPr>
          <p:cNvPr id="210" name="ZoneTexte 209"/>
          <p:cNvSpPr txBox="1"/>
          <p:nvPr/>
        </p:nvSpPr>
        <p:spPr>
          <a:xfrm>
            <a:off x="1027937" y="7819180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I/ H5/H6</a:t>
            </a:r>
          </a:p>
        </p:txBody>
      </p:sp>
      <p:sp>
        <p:nvSpPr>
          <p:cNvPr id="211" name="ZoneTexte 210"/>
          <p:cNvSpPr txBox="1"/>
          <p:nvPr/>
        </p:nvSpPr>
        <p:spPr>
          <a:xfrm>
            <a:off x="997675" y="8402940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I/ H9/H10</a:t>
            </a:r>
          </a:p>
        </p:txBody>
      </p:sp>
      <p:sp>
        <p:nvSpPr>
          <p:cNvPr id="121" name="ZoneTexte 120"/>
          <p:cNvSpPr txBox="1"/>
          <p:nvPr/>
        </p:nvSpPr>
        <p:spPr>
          <a:xfrm>
            <a:off x="1556792" y="6386716"/>
            <a:ext cx="3600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</p:txBody>
      </p:sp>
      <p:sp>
        <p:nvSpPr>
          <p:cNvPr id="213" name="ZoneTexte 212"/>
          <p:cNvSpPr txBox="1"/>
          <p:nvPr/>
        </p:nvSpPr>
        <p:spPr>
          <a:xfrm>
            <a:off x="1503277" y="6720914"/>
            <a:ext cx="49366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O/C3/C4</a:t>
            </a:r>
          </a:p>
        </p:txBody>
      </p:sp>
      <p:sp>
        <p:nvSpPr>
          <p:cNvPr id="214" name="ZoneTexte 213"/>
          <p:cNvSpPr txBox="1"/>
          <p:nvPr/>
        </p:nvSpPr>
        <p:spPr>
          <a:xfrm>
            <a:off x="1503277" y="6998487"/>
            <a:ext cx="6742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  I/C3/C4</a:t>
            </a:r>
          </a:p>
        </p:txBody>
      </p:sp>
      <p:sp>
        <p:nvSpPr>
          <p:cNvPr id="215" name="ZoneTexte 214"/>
          <p:cNvSpPr txBox="1"/>
          <p:nvPr/>
        </p:nvSpPr>
        <p:spPr>
          <a:xfrm>
            <a:off x="1530635" y="7250812"/>
            <a:ext cx="4227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C4</a:t>
            </a:r>
          </a:p>
        </p:txBody>
      </p:sp>
      <p:sp>
        <p:nvSpPr>
          <p:cNvPr id="216" name="ZoneTexte 215"/>
          <p:cNvSpPr txBox="1"/>
          <p:nvPr/>
        </p:nvSpPr>
        <p:spPr>
          <a:xfrm>
            <a:off x="1556792" y="7553652"/>
            <a:ext cx="4331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I/C4</a:t>
            </a:r>
          </a:p>
        </p:txBody>
      </p:sp>
      <p:sp>
        <p:nvSpPr>
          <p:cNvPr id="217" name="ZoneTexte 216"/>
          <p:cNvSpPr txBox="1"/>
          <p:nvPr/>
        </p:nvSpPr>
        <p:spPr>
          <a:xfrm>
            <a:off x="1444154" y="7849378"/>
            <a:ext cx="6584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   O/RV/C4</a:t>
            </a:r>
          </a:p>
        </p:txBody>
      </p:sp>
      <p:sp>
        <p:nvSpPr>
          <p:cNvPr id="218" name="ZoneTexte 217"/>
          <p:cNvSpPr txBox="1"/>
          <p:nvPr/>
        </p:nvSpPr>
        <p:spPr>
          <a:xfrm>
            <a:off x="1444154" y="8161074"/>
            <a:ext cx="57606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    I/C4/WG</a:t>
            </a:r>
          </a:p>
        </p:txBody>
      </p:sp>
      <p:sp>
        <p:nvSpPr>
          <p:cNvPr id="219" name="ZoneTexte 218"/>
          <p:cNvSpPr txBox="1"/>
          <p:nvPr/>
        </p:nvSpPr>
        <p:spPr>
          <a:xfrm>
            <a:off x="1504919" y="8352913"/>
            <a:ext cx="5368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       O/C4/WG</a:t>
            </a:r>
          </a:p>
        </p:txBody>
      </p:sp>
      <p:sp>
        <p:nvSpPr>
          <p:cNvPr id="132" name="ZoneTexte 131"/>
          <p:cNvSpPr txBox="1"/>
          <p:nvPr/>
        </p:nvSpPr>
        <p:spPr>
          <a:xfrm>
            <a:off x="1917923" y="6386716"/>
            <a:ext cx="358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C3  </a:t>
            </a:r>
          </a:p>
        </p:txBody>
      </p:sp>
      <p:sp>
        <p:nvSpPr>
          <p:cNvPr id="222" name="ZoneTexte 221"/>
          <p:cNvSpPr txBox="1"/>
          <p:nvPr/>
        </p:nvSpPr>
        <p:spPr>
          <a:xfrm>
            <a:off x="1844824" y="6720914"/>
            <a:ext cx="49366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0/C3/C4</a:t>
            </a:r>
          </a:p>
        </p:txBody>
      </p:sp>
      <p:sp>
        <p:nvSpPr>
          <p:cNvPr id="223" name="ZoneTexte 222"/>
          <p:cNvSpPr txBox="1"/>
          <p:nvPr/>
        </p:nvSpPr>
        <p:spPr>
          <a:xfrm>
            <a:off x="1844823" y="6988621"/>
            <a:ext cx="5967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 I/C3/C4</a:t>
            </a:r>
          </a:p>
        </p:txBody>
      </p:sp>
      <p:sp>
        <p:nvSpPr>
          <p:cNvPr id="224" name="ZoneTexte 223"/>
          <p:cNvSpPr txBox="1"/>
          <p:nvPr/>
        </p:nvSpPr>
        <p:spPr>
          <a:xfrm>
            <a:off x="1854089" y="7250812"/>
            <a:ext cx="4227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C4</a:t>
            </a:r>
          </a:p>
        </p:txBody>
      </p:sp>
      <p:sp>
        <p:nvSpPr>
          <p:cNvPr id="225" name="ZoneTexte 224"/>
          <p:cNvSpPr txBox="1"/>
          <p:nvPr/>
        </p:nvSpPr>
        <p:spPr>
          <a:xfrm>
            <a:off x="1826159" y="7553652"/>
            <a:ext cx="5760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/C4</a:t>
            </a:r>
          </a:p>
        </p:txBody>
      </p:sp>
      <p:sp>
        <p:nvSpPr>
          <p:cNvPr id="226" name="ZoneTexte 225"/>
          <p:cNvSpPr txBox="1"/>
          <p:nvPr/>
        </p:nvSpPr>
        <p:spPr>
          <a:xfrm>
            <a:off x="1798339" y="7849378"/>
            <a:ext cx="5813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   O/RV/C4</a:t>
            </a:r>
          </a:p>
        </p:txBody>
      </p:sp>
      <p:sp>
        <p:nvSpPr>
          <p:cNvPr id="227" name="ZoneTexte 226"/>
          <p:cNvSpPr txBox="1"/>
          <p:nvPr/>
        </p:nvSpPr>
        <p:spPr>
          <a:xfrm>
            <a:off x="1826159" y="8166499"/>
            <a:ext cx="57606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   I/C4//WG</a:t>
            </a:r>
          </a:p>
        </p:txBody>
      </p:sp>
      <p:sp>
        <p:nvSpPr>
          <p:cNvPr id="228" name="ZoneTexte 227"/>
          <p:cNvSpPr txBox="1"/>
          <p:nvPr/>
        </p:nvSpPr>
        <p:spPr>
          <a:xfrm>
            <a:off x="1834430" y="8456800"/>
            <a:ext cx="504056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  O/C4/WG</a:t>
            </a:r>
          </a:p>
        </p:txBody>
      </p:sp>
      <p:sp>
        <p:nvSpPr>
          <p:cNvPr id="229" name="ZoneTexte 228"/>
          <p:cNvSpPr txBox="1"/>
          <p:nvPr/>
        </p:nvSpPr>
        <p:spPr>
          <a:xfrm>
            <a:off x="2204864" y="6386716"/>
            <a:ext cx="3453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</p:txBody>
      </p:sp>
      <p:sp>
        <p:nvSpPr>
          <p:cNvPr id="230" name="ZoneTexte 229"/>
          <p:cNvSpPr txBox="1"/>
          <p:nvPr/>
        </p:nvSpPr>
        <p:spPr>
          <a:xfrm>
            <a:off x="2189868" y="6722461"/>
            <a:ext cx="50341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I/H1/H2</a:t>
            </a:r>
          </a:p>
        </p:txBody>
      </p:sp>
      <p:sp>
        <p:nvSpPr>
          <p:cNvPr id="231" name="ZoneTexte 230"/>
          <p:cNvSpPr txBox="1"/>
          <p:nvPr/>
        </p:nvSpPr>
        <p:spPr>
          <a:xfrm>
            <a:off x="2169182" y="7008946"/>
            <a:ext cx="50341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O/H1/H2</a:t>
            </a:r>
          </a:p>
        </p:txBody>
      </p:sp>
      <p:sp>
        <p:nvSpPr>
          <p:cNvPr id="232" name="ZoneTexte 231"/>
          <p:cNvSpPr txBox="1"/>
          <p:nvPr/>
        </p:nvSpPr>
        <p:spPr>
          <a:xfrm>
            <a:off x="2202210" y="7281009"/>
            <a:ext cx="50341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I/H2/H3</a:t>
            </a:r>
          </a:p>
        </p:txBody>
      </p:sp>
      <p:sp>
        <p:nvSpPr>
          <p:cNvPr id="233" name="ZoneTexte 232"/>
          <p:cNvSpPr txBox="1"/>
          <p:nvPr/>
        </p:nvSpPr>
        <p:spPr>
          <a:xfrm>
            <a:off x="2189869" y="7553576"/>
            <a:ext cx="50341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O/H2/H3</a:t>
            </a:r>
          </a:p>
        </p:txBody>
      </p:sp>
      <p:sp>
        <p:nvSpPr>
          <p:cNvPr id="234" name="ZoneTexte 233"/>
          <p:cNvSpPr txBox="1"/>
          <p:nvPr/>
        </p:nvSpPr>
        <p:spPr>
          <a:xfrm>
            <a:off x="2194499" y="7841684"/>
            <a:ext cx="50341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O/H3/H4</a:t>
            </a:r>
          </a:p>
        </p:txBody>
      </p:sp>
      <p:sp>
        <p:nvSpPr>
          <p:cNvPr id="235" name="ZoneTexte 234"/>
          <p:cNvSpPr txBox="1"/>
          <p:nvPr/>
        </p:nvSpPr>
        <p:spPr>
          <a:xfrm>
            <a:off x="2177504" y="8453743"/>
            <a:ext cx="50341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  I/H4/H5</a:t>
            </a:r>
          </a:p>
        </p:txBody>
      </p:sp>
      <p:sp>
        <p:nvSpPr>
          <p:cNvPr id="236" name="ZoneTexte 235"/>
          <p:cNvSpPr txBox="1"/>
          <p:nvPr/>
        </p:nvSpPr>
        <p:spPr>
          <a:xfrm>
            <a:off x="2291552" y="8145685"/>
            <a:ext cx="34536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C4</a:t>
            </a:r>
          </a:p>
        </p:txBody>
      </p:sp>
      <p:sp>
        <p:nvSpPr>
          <p:cNvPr id="237" name="ZoneTexte 236"/>
          <p:cNvSpPr txBox="1"/>
          <p:nvPr/>
        </p:nvSpPr>
        <p:spPr>
          <a:xfrm>
            <a:off x="2566169" y="6386716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</p:txBody>
      </p:sp>
      <p:sp>
        <p:nvSpPr>
          <p:cNvPr id="238" name="ZoneTexte 237"/>
          <p:cNvSpPr txBox="1"/>
          <p:nvPr/>
        </p:nvSpPr>
        <p:spPr>
          <a:xfrm>
            <a:off x="2566169" y="7250812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C4</a:t>
            </a:r>
          </a:p>
        </p:txBody>
      </p:sp>
      <p:sp>
        <p:nvSpPr>
          <p:cNvPr id="239" name="ZoneTexte 238"/>
          <p:cNvSpPr txBox="1"/>
          <p:nvPr/>
        </p:nvSpPr>
        <p:spPr>
          <a:xfrm>
            <a:off x="2566169" y="6689556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C1</a:t>
            </a:r>
          </a:p>
        </p:txBody>
      </p:sp>
      <p:sp>
        <p:nvSpPr>
          <p:cNvPr id="240" name="ZoneTexte 239"/>
          <p:cNvSpPr txBox="1"/>
          <p:nvPr/>
        </p:nvSpPr>
        <p:spPr>
          <a:xfrm>
            <a:off x="2566169" y="6962780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C2</a:t>
            </a:r>
          </a:p>
        </p:txBody>
      </p:sp>
      <p:sp>
        <p:nvSpPr>
          <p:cNvPr id="241" name="ZoneTexte 240"/>
          <p:cNvSpPr txBox="1"/>
          <p:nvPr/>
        </p:nvSpPr>
        <p:spPr>
          <a:xfrm>
            <a:off x="2528371" y="7553652"/>
            <a:ext cx="43127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C1/C2</a:t>
            </a:r>
          </a:p>
        </p:txBody>
      </p:sp>
      <p:sp>
        <p:nvSpPr>
          <p:cNvPr id="242" name="ZoneTexte 241"/>
          <p:cNvSpPr txBox="1"/>
          <p:nvPr/>
        </p:nvSpPr>
        <p:spPr>
          <a:xfrm>
            <a:off x="2535731" y="7841684"/>
            <a:ext cx="43127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C3/C4</a:t>
            </a:r>
          </a:p>
        </p:txBody>
      </p:sp>
      <p:sp>
        <p:nvSpPr>
          <p:cNvPr id="243" name="ZoneTexte 242"/>
          <p:cNvSpPr txBox="1"/>
          <p:nvPr/>
        </p:nvSpPr>
        <p:spPr>
          <a:xfrm>
            <a:off x="2529190" y="8168768"/>
            <a:ext cx="50405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I/C1/C2</a:t>
            </a:r>
          </a:p>
        </p:txBody>
      </p:sp>
      <p:sp>
        <p:nvSpPr>
          <p:cNvPr id="244" name="ZoneTexte 243"/>
          <p:cNvSpPr txBox="1"/>
          <p:nvPr/>
        </p:nvSpPr>
        <p:spPr>
          <a:xfrm>
            <a:off x="2461128" y="8460635"/>
            <a:ext cx="50588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    O/C3/C4</a:t>
            </a:r>
          </a:p>
        </p:txBody>
      </p:sp>
      <p:sp>
        <p:nvSpPr>
          <p:cNvPr id="245" name="ZoneTexte 244"/>
          <p:cNvSpPr txBox="1"/>
          <p:nvPr/>
        </p:nvSpPr>
        <p:spPr>
          <a:xfrm>
            <a:off x="2817222" y="6400268"/>
            <a:ext cx="5397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O/H5/H6</a:t>
            </a:r>
          </a:p>
        </p:txBody>
      </p:sp>
      <p:sp>
        <p:nvSpPr>
          <p:cNvPr id="246" name="ZoneTexte 245"/>
          <p:cNvSpPr txBox="1"/>
          <p:nvPr/>
        </p:nvSpPr>
        <p:spPr>
          <a:xfrm>
            <a:off x="2817222" y="6720914"/>
            <a:ext cx="5397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 I/H1/H2</a:t>
            </a:r>
          </a:p>
        </p:txBody>
      </p:sp>
      <p:sp>
        <p:nvSpPr>
          <p:cNvPr id="247" name="ZoneTexte 246"/>
          <p:cNvSpPr txBox="1"/>
          <p:nvPr/>
        </p:nvSpPr>
        <p:spPr>
          <a:xfrm>
            <a:off x="2867940" y="6998487"/>
            <a:ext cx="5397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O/C2</a:t>
            </a:r>
          </a:p>
        </p:txBody>
      </p:sp>
      <p:sp>
        <p:nvSpPr>
          <p:cNvPr id="248" name="ZoneTexte 247"/>
          <p:cNvSpPr txBox="1"/>
          <p:nvPr/>
        </p:nvSpPr>
        <p:spPr>
          <a:xfrm>
            <a:off x="2800431" y="7273314"/>
            <a:ext cx="5397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O/H6/H7</a:t>
            </a:r>
          </a:p>
        </p:txBody>
      </p:sp>
      <p:sp>
        <p:nvSpPr>
          <p:cNvPr id="249" name="ZoneTexte 248"/>
          <p:cNvSpPr txBox="1"/>
          <p:nvPr/>
        </p:nvSpPr>
        <p:spPr>
          <a:xfrm>
            <a:off x="2800431" y="7553652"/>
            <a:ext cx="5397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O/H3/H4</a:t>
            </a:r>
          </a:p>
        </p:txBody>
      </p:sp>
      <p:sp>
        <p:nvSpPr>
          <p:cNvPr id="250" name="ZoneTexte 249"/>
          <p:cNvSpPr txBox="1"/>
          <p:nvPr/>
        </p:nvSpPr>
        <p:spPr>
          <a:xfrm>
            <a:off x="2800340" y="7841684"/>
            <a:ext cx="5397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  I/H7/H8</a:t>
            </a:r>
          </a:p>
        </p:txBody>
      </p:sp>
      <p:sp>
        <p:nvSpPr>
          <p:cNvPr id="251" name="ZoneTexte 250"/>
          <p:cNvSpPr txBox="1"/>
          <p:nvPr/>
        </p:nvSpPr>
        <p:spPr>
          <a:xfrm>
            <a:off x="2889230" y="8161074"/>
            <a:ext cx="53977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C4</a:t>
            </a:r>
          </a:p>
        </p:txBody>
      </p:sp>
      <p:sp>
        <p:nvSpPr>
          <p:cNvPr id="252" name="ZoneTexte 251"/>
          <p:cNvSpPr txBox="1"/>
          <p:nvPr/>
        </p:nvSpPr>
        <p:spPr>
          <a:xfrm>
            <a:off x="2817793" y="8440358"/>
            <a:ext cx="5397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 I/H9/H10</a:t>
            </a:r>
          </a:p>
        </p:txBody>
      </p:sp>
      <p:sp>
        <p:nvSpPr>
          <p:cNvPr id="253" name="ZoneTexte 252"/>
          <p:cNvSpPr txBox="1"/>
          <p:nvPr/>
        </p:nvSpPr>
        <p:spPr>
          <a:xfrm>
            <a:off x="3249551" y="6386716"/>
            <a:ext cx="4335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</p:txBody>
      </p:sp>
      <p:sp>
        <p:nvSpPr>
          <p:cNvPr id="254" name="ZoneTexte 253"/>
          <p:cNvSpPr txBox="1"/>
          <p:nvPr/>
        </p:nvSpPr>
        <p:spPr>
          <a:xfrm>
            <a:off x="3187671" y="6689555"/>
            <a:ext cx="46834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F / C1</a:t>
            </a:r>
          </a:p>
        </p:txBody>
      </p:sp>
      <p:sp>
        <p:nvSpPr>
          <p:cNvPr id="255" name="ZoneTexte 254"/>
          <p:cNvSpPr txBox="1"/>
          <p:nvPr/>
        </p:nvSpPr>
        <p:spPr>
          <a:xfrm>
            <a:off x="3188085" y="6987861"/>
            <a:ext cx="49497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Ci /C2</a:t>
            </a:r>
          </a:p>
        </p:txBody>
      </p:sp>
      <p:sp>
        <p:nvSpPr>
          <p:cNvPr id="256" name="ZoneTexte 255"/>
          <p:cNvSpPr txBox="1"/>
          <p:nvPr/>
        </p:nvSpPr>
        <p:spPr>
          <a:xfrm>
            <a:off x="3267759" y="7250812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C4</a:t>
            </a:r>
          </a:p>
        </p:txBody>
      </p:sp>
      <p:sp>
        <p:nvSpPr>
          <p:cNvPr id="257" name="ZoneTexte 256"/>
          <p:cNvSpPr txBox="1"/>
          <p:nvPr/>
        </p:nvSpPr>
        <p:spPr>
          <a:xfrm>
            <a:off x="3273060" y="7538263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LS</a:t>
            </a:r>
          </a:p>
        </p:txBody>
      </p:sp>
      <p:sp>
        <p:nvSpPr>
          <p:cNvPr id="258" name="ZoneTexte 257"/>
          <p:cNvSpPr txBox="1"/>
          <p:nvPr/>
        </p:nvSpPr>
        <p:spPr>
          <a:xfrm>
            <a:off x="3273059" y="7819958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LS</a:t>
            </a:r>
          </a:p>
        </p:txBody>
      </p:sp>
      <p:sp>
        <p:nvSpPr>
          <p:cNvPr id="259" name="ZoneTexte 258"/>
          <p:cNvSpPr txBox="1"/>
          <p:nvPr/>
        </p:nvSpPr>
        <p:spPr>
          <a:xfrm>
            <a:off x="3198771" y="8145104"/>
            <a:ext cx="57664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C3/C4</a:t>
            </a:r>
          </a:p>
        </p:txBody>
      </p:sp>
      <p:sp>
        <p:nvSpPr>
          <p:cNvPr id="260" name="ZoneTexte 259"/>
          <p:cNvSpPr txBox="1"/>
          <p:nvPr/>
        </p:nvSpPr>
        <p:spPr>
          <a:xfrm>
            <a:off x="3267758" y="8399080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LS</a:t>
            </a:r>
          </a:p>
        </p:txBody>
      </p:sp>
      <p:sp>
        <p:nvSpPr>
          <p:cNvPr id="261" name="ZoneTexte 260"/>
          <p:cNvSpPr txBox="1"/>
          <p:nvPr/>
        </p:nvSpPr>
        <p:spPr>
          <a:xfrm>
            <a:off x="3574281" y="6386716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</p:txBody>
      </p:sp>
      <p:sp>
        <p:nvSpPr>
          <p:cNvPr id="262" name="ZoneTexte 261"/>
          <p:cNvSpPr txBox="1"/>
          <p:nvPr/>
        </p:nvSpPr>
        <p:spPr>
          <a:xfrm>
            <a:off x="3536722" y="6689556"/>
            <a:ext cx="46834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F/C1</a:t>
            </a:r>
          </a:p>
        </p:txBody>
      </p:sp>
      <p:sp>
        <p:nvSpPr>
          <p:cNvPr id="263" name="ZoneTexte 262"/>
          <p:cNvSpPr txBox="1"/>
          <p:nvPr/>
        </p:nvSpPr>
        <p:spPr>
          <a:xfrm>
            <a:off x="3501008" y="6979622"/>
            <a:ext cx="55449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Ci /C2</a:t>
            </a:r>
          </a:p>
        </p:txBody>
      </p:sp>
      <p:sp>
        <p:nvSpPr>
          <p:cNvPr id="264" name="ZoneTexte 263"/>
          <p:cNvSpPr txBox="1"/>
          <p:nvPr/>
        </p:nvSpPr>
        <p:spPr>
          <a:xfrm>
            <a:off x="3574281" y="7250812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C4</a:t>
            </a:r>
          </a:p>
        </p:txBody>
      </p:sp>
      <p:sp>
        <p:nvSpPr>
          <p:cNvPr id="265" name="ZoneTexte 264"/>
          <p:cNvSpPr txBox="1"/>
          <p:nvPr/>
        </p:nvSpPr>
        <p:spPr>
          <a:xfrm>
            <a:off x="3574281" y="7538844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LS</a:t>
            </a:r>
          </a:p>
        </p:txBody>
      </p:sp>
      <p:sp>
        <p:nvSpPr>
          <p:cNvPr id="266" name="ZoneTexte 265"/>
          <p:cNvSpPr txBox="1"/>
          <p:nvPr/>
        </p:nvSpPr>
        <p:spPr>
          <a:xfrm>
            <a:off x="3574281" y="7826876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LS</a:t>
            </a:r>
          </a:p>
        </p:txBody>
      </p:sp>
      <p:sp>
        <p:nvSpPr>
          <p:cNvPr id="267" name="ZoneTexte 266"/>
          <p:cNvSpPr txBox="1"/>
          <p:nvPr/>
        </p:nvSpPr>
        <p:spPr>
          <a:xfrm>
            <a:off x="3464714" y="8145685"/>
            <a:ext cx="57664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  C3/C4</a:t>
            </a:r>
          </a:p>
        </p:txBody>
      </p:sp>
      <p:sp>
        <p:nvSpPr>
          <p:cNvPr id="268" name="ZoneTexte 267"/>
          <p:cNvSpPr txBox="1"/>
          <p:nvPr/>
        </p:nvSpPr>
        <p:spPr>
          <a:xfrm>
            <a:off x="3574281" y="8402940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LS</a:t>
            </a:r>
          </a:p>
        </p:txBody>
      </p:sp>
      <p:sp>
        <p:nvSpPr>
          <p:cNvPr id="269" name="ZoneTexte 268"/>
          <p:cNvSpPr txBox="1"/>
          <p:nvPr/>
        </p:nvSpPr>
        <p:spPr>
          <a:xfrm>
            <a:off x="3862313" y="6386716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</p:txBody>
      </p:sp>
      <p:sp>
        <p:nvSpPr>
          <p:cNvPr id="270" name="ZoneTexte 269"/>
          <p:cNvSpPr txBox="1"/>
          <p:nvPr/>
        </p:nvSpPr>
        <p:spPr>
          <a:xfrm>
            <a:off x="3824754" y="6689556"/>
            <a:ext cx="46834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C1/LS</a:t>
            </a:r>
          </a:p>
        </p:txBody>
      </p:sp>
      <p:sp>
        <p:nvSpPr>
          <p:cNvPr id="271" name="ZoneTexte 270"/>
          <p:cNvSpPr txBox="1"/>
          <p:nvPr/>
        </p:nvSpPr>
        <p:spPr>
          <a:xfrm>
            <a:off x="3760657" y="6977587"/>
            <a:ext cx="49497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  S/C2</a:t>
            </a:r>
          </a:p>
        </p:txBody>
      </p:sp>
      <p:sp>
        <p:nvSpPr>
          <p:cNvPr id="272" name="ZoneTexte 271"/>
          <p:cNvSpPr txBox="1"/>
          <p:nvPr/>
        </p:nvSpPr>
        <p:spPr>
          <a:xfrm>
            <a:off x="3886749" y="7245776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C4</a:t>
            </a:r>
          </a:p>
        </p:txBody>
      </p:sp>
      <p:sp>
        <p:nvSpPr>
          <p:cNvPr id="273" name="ZoneTexte 272"/>
          <p:cNvSpPr txBox="1"/>
          <p:nvPr/>
        </p:nvSpPr>
        <p:spPr>
          <a:xfrm>
            <a:off x="3891056" y="7538844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LS</a:t>
            </a:r>
          </a:p>
        </p:txBody>
      </p:sp>
      <p:sp>
        <p:nvSpPr>
          <p:cNvPr id="274" name="ZoneTexte 273"/>
          <p:cNvSpPr txBox="1"/>
          <p:nvPr/>
        </p:nvSpPr>
        <p:spPr>
          <a:xfrm>
            <a:off x="3910315" y="7828174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LS</a:t>
            </a:r>
          </a:p>
        </p:txBody>
      </p:sp>
      <p:sp>
        <p:nvSpPr>
          <p:cNvPr id="275" name="ZoneTexte 274"/>
          <p:cNvSpPr txBox="1"/>
          <p:nvPr/>
        </p:nvSpPr>
        <p:spPr>
          <a:xfrm>
            <a:off x="3839994" y="8145685"/>
            <a:ext cx="57664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C3/C4</a:t>
            </a:r>
          </a:p>
        </p:txBody>
      </p:sp>
      <p:sp>
        <p:nvSpPr>
          <p:cNvPr id="276" name="ZoneTexte 275"/>
          <p:cNvSpPr txBox="1"/>
          <p:nvPr/>
        </p:nvSpPr>
        <p:spPr>
          <a:xfrm>
            <a:off x="3910315" y="8402940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LS</a:t>
            </a:r>
          </a:p>
        </p:txBody>
      </p:sp>
      <p:sp>
        <p:nvSpPr>
          <p:cNvPr id="277" name="ZoneTexte 276"/>
          <p:cNvSpPr txBox="1"/>
          <p:nvPr/>
        </p:nvSpPr>
        <p:spPr>
          <a:xfrm>
            <a:off x="4199328" y="6384359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</p:txBody>
      </p:sp>
      <p:sp>
        <p:nvSpPr>
          <p:cNvPr id="278" name="ZoneTexte 277"/>
          <p:cNvSpPr txBox="1"/>
          <p:nvPr/>
        </p:nvSpPr>
        <p:spPr>
          <a:xfrm>
            <a:off x="4089702" y="6689556"/>
            <a:ext cx="5403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  C1/LS </a:t>
            </a:r>
          </a:p>
        </p:txBody>
      </p:sp>
      <p:sp>
        <p:nvSpPr>
          <p:cNvPr id="279" name="ZoneTexte 278"/>
          <p:cNvSpPr txBox="1"/>
          <p:nvPr/>
        </p:nvSpPr>
        <p:spPr>
          <a:xfrm>
            <a:off x="4119068" y="6983795"/>
            <a:ext cx="4949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C2</a:t>
            </a:r>
          </a:p>
        </p:txBody>
      </p:sp>
      <p:sp>
        <p:nvSpPr>
          <p:cNvPr id="280" name="ZoneTexte 279"/>
          <p:cNvSpPr txBox="1"/>
          <p:nvPr/>
        </p:nvSpPr>
        <p:spPr>
          <a:xfrm>
            <a:off x="4222353" y="7250812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C4</a:t>
            </a:r>
          </a:p>
        </p:txBody>
      </p:sp>
      <p:sp>
        <p:nvSpPr>
          <p:cNvPr id="281" name="ZoneTexte 280"/>
          <p:cNvSpPr txBox="1"/>
          <p:nvPr/>
        </p:nvSpPr>
        <p:spPr>
          <a:xfrm>
            <a:off x="4212454" y="7538844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LS</a:t>
            </a:r>
          </a:p>
        </p:txBody>
      </p:sp>
      <p:sp>
        <p:nvSpPr>
          <p:cNvPr id="282" name="ZoneTexte 281"/>
          <p:cNvSpPr txBox="1"/>
          <p:nvPr/>
        </p:nvSpPr>
        <p:spPr>
          <a:xfrm>
            <a:off x="4222353" y="7826876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LS</a:t>
            </a:r>
          </a:p>
        </p:txBody>
      </p:sp>
      <p:sp>
        <p:nvSpPr>
          <p:cNvPr id="283" name="ZoneTexte 282"/>
          <p:cNvSpPr txBox="1"/>
          <p:nvPr/>
        </p:nvSpPr>
        <p:spPr>
          <a:xfrm>
            <a:off x="4194176" y="8137991"/>
            <a:ext cx="5766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LS</a:t>
            </a:r>
          </a:p>
        </p:txBody>
      </p:sp>
      <p:sp>
        <p:nvSpPr>
          <p:cNvPr id="284" name="ZoneTexte 283"/>
          <p:cNvSpPr txBox="1"/>
          <p:nvPr/>
        </p:nvSpPr>
        <p:spPr>
          <a:xfrm>
            <a:off x="4222353" y="8402940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LS</a:t>
            </a:r>
          </a:p>
        </p:txBody>
      </p:sp>
      <p:sp>
        <p:nvSpPr>
          <p:cNvPr id="285" name="ZoneTexte 284"/>
          <p:cNvSpPr txBox="1"/>
          <p:nvPr/>
        </p:nvSpPr>
        <p:spPr>
          <a:xfrm>
            <a:off x="4437112" y="6399747"/>
            <a:ext cx="53908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S/C3/C4</a:t>
            </a:r>
          </a:p>
        </p:txBody>
      </p:sp>
      <p:sp>
        <p:nvSpPr>
          <p:cNvPr id="286" name="ZoneTexte 285"/>
          <p:cNvSpPr txBox="1"/>
          <p:nvPr/>
        </p:nvSpPr>
        <p:spPr>
          <a:xfrm>
            <a:off x="4472826" y="6689556"/>
            <a:ext cx="46834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C1/LS</a:t>
            </a:r>
          </a:p>
        </p:txBody>
      </p:sp>
      <p:sp>
        <p:nvSpPr>
          <p:cNvPr id="287" name="ZoneTexte 286"/>
          <p:cNvSpPr txBox="1"/>
          <p:nvPr/>
        </p:nvSpPr>
        <p:spPr>
          <a:xfrm>
            <a:off x="4446190" y="6977588"/>
            <a:ext cx="4949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LS</a:t>
            </a:r>
          </a:p>
        </p:txBody>
      </p:sp>
      <p:sp>
        <p:nvSpPr>
          <p:cNvPr id="288" name="ZoneTexte 287"/>
          <p:cNvSpPr txBox="1"/>
          <p:nvPr/>
        </p:nvSpPr>
        <p:spPr>
          <a:xfrm>
            <a:off x="4544447" y="7257926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LS</a:t>
            </a:r>
          </a:p>
        </p:txBody>
      </p:sp>
      <p:sp>
        <p:nvSpPr>
          <p:cNvPr id="289" name="ZoneTexte 288"/>
          <p:cNvSpPr txBox="1"/>
          <p:nvPr/>
        </p:nvSpPr>
        <p:spPr>
          <a:xfrm>
            <a:off x="4547776" y="7538844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LS</a:t>
            </a:r>
          </a:p>
        </p:txBody>
      </p:sp>
      <p:sp>
        <p:nvSpPr>
          <p:cNvPr id="290" name="ZoneTexte 289"/>
          <p:cNvSpPr txBox="1"/>
          <p:nvPr/>
        </p:nvSpPr>
        <p:spPr>
          <a:xfrm>
            <a:off x="4544448" y="7826876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LS</a:t>
            </a:r>
          </a:p>
        </p:txBody>
      </p:sp>
      <p:sp>
        <p:nvSpPr>
          <p:cNvPr id="291" name="ZoneTexte 290"/>
          <p:cNvSpPr txBox="1"/>
          <p:nvPr/>
        </p:nvSpPr>
        <p:spPr>
          <a:xfrm>
            <a:off x="4508540" y="8145685"/>
            <a:ext cx="57664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C1/C2</a:t>
            </a:r>
          </a:p>
        </p:txBody>
      </p:sp>
      <p:sp>
        <p:nvSpPr>
          <p:cNvPr id="292" name="ZoneTexte 291"/>
          <p:cNvSpPr txBox="1"/>
          <p:nvPr/>
        </p:nvSpPr>
        <p:spPr>
          <a:xfrm>
            <a:off x="4552752" y="8407577"/>
            <a:ext cx="35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LS</a:t>
            </a:r>
          </a:p>
        </p:txBody>
      </p:sp>
      <p:sp>
        <p:nvSpPr>
          <p:cNvPr id="293" name="ZoneTexte 292"/>
          <p:cNvSpPr txBox="1"/>
          <p:nvPr/>
        </p:nvSpPr>
        <p:spPr>
          <a:xfrm>
            <a:off x="4834131" y="6401524"/>
            <a:ext cx="53908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S/C3/C4</a:t>
            </a:r>
          </a:p>
        </p:txBody>
      </p:sp>
      <p:sp>
        <p:nvSpPr>
          <p:cNvPr id="294" name="ZoneTexte 293"/>
          <p:cNvSpPr txBox="1"/>
          <p:nvPr/>
        </p:nvSpPr>
        <p:spPr>
          <a:xfrm>
            <a:off x="4872093" y="6674166"/>
            <a:ext cx="5102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C1/LS</a:t>
            </a:r>
          </a:p>
        </p:txBody>
      </p:sp>
      <p:sp>
        <p:nvSpPr>
          <p:cNvPr id="295" name="ZoneTexte 294"/>
          <p:cNvSpPr txBox="1"/>
          <p:nvPr/>
        </p:nvSpPr>
        <p:spPr>
          <a:xfrm>
            <a:off x="4829125" y="6966950"/>
            <a:ext cx="4949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LS</a:t>
            </a:r>
          </a:p>
        </p:txBody>
      </p:sp>
      <p:sp>
        <p:nvSpPr>
          <p:cNvPr id="296" name="ZoneTexte 295"/>
          <p:cNvSpPr txBox="1"/>
          <p:nvPr/>
        </p:nvSpPr>
        <p:spPr>
          <a:xfrm>
            <a:off x="4840486" y="7250812"/>
            <a:ext cx="4949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LS</a:t>
            </a:r>
          </a:p>
        </p:txBody>
      </p:sp>
      <p:sp>
        <p:nvSpPr>
          <p:cNvPr id="297" name="ZoneTexte 296"/>
          <p:cNvSpPr txBox="1"/>
          <p:nvPr/>
        </p:nvSpPr>
        <p:spPr>
          <a:xfrm>
            <a:off x="4840486" y="7558487"/>
            <a:ext cx="4949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LS</a:t>
            </a:r>
          </a:p>
        </p:txBody>
      </p:sp>
      <p:sp>
        <p:nvSpPr>
          <p:cNvPr id="298" name="ZoneTexte 297"/>
          <p:cNvSpPr txBox="1"/>
          <p:nvPr/>
        </p:nvSpPr>
        <p:spPr>
          <a:xfrm>
            <a:off x="4840486" y="7823412"/>
            <a:ext cx="4949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LS</a:t>
            </a:r>
          </a:p>
        </p:txBody>
      </p:sp>
      <p:sp>
        <p:nvSpPr>
          <p:cNvPr id="299" name="ZoneTexte 298"/>
          <p:cNvSpPr txBox="1"/>
          <p:nvPr/>
        </p:nvSpPr>
        <p:spPr>
          <a:xfrm>
            <a:off x="4869160" y="8417748"/>
            <a:ext cx="57664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  C1/C2</a:t>
            </a:r>
          </a:p>
        </p:txBody>
      </p:sp>
      <p:sp>
        <p:nvSpPr>
          <p:cNvPr id="300" name="ZoneTexte 299"/>
          <p:cNvSpPr txBox="1"/>
          <p:nvPr/>
        </p:nvSpPr>
        <p:spPr>
          <a:xfrm>
            <a:off x="4860588" y="8135722"/>
            <a:ext cx="4949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LS</a:t>
            </a:r>
          </a:p>
        </p:txBody>
      </p:sp>
      <p:sp>
        <p:nvSpPr>
          <p:cNvPr id="301" name="ZoneTexte 300"/>
          <p:cNvSpPr txBox="1"/>
          <p:nvPr/>
        </p:nvSpPr>
        <p:spPr>
          <a:xfrm>
            <a:off x="5302473" y="6401524"/>
            <a:ext cx="35877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</p:txBody>
      </p:sp>
      <p:sp>
        <p:nvSpPr>
          <p:cNvPr id="302" name="ZoneTexte 301"/>
          <p:cNvSpPr txBox="1"/>
          <p:nvPr/>
        </p:nvSpPr>
        <p:spPr>
          <a:xfrm>
            <a:off x="5233241" y="6689556"/>
            <a:ext cx="46834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C1/LS</a:t>
            </a:r>
          </a:p>
        </p:txBody>
      </p:sp>
      <p:sp>
        <p:nvSpPr>
          <p:cNvPr id="303" name="ZoneTexte 302"/>
          <p:cNvSpPr txBox="1"/>
          <p:nvPr/>
        </p:nvSpPr>
        <p:spPr>
          <a:xfrm>
            <a:off x="5206605" y="6966950"/>
            <a:ext cx="4949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LS</a:t>
            </a:r>
          </a:p>
        </p:txBody>
      </p:sp>
      <p:sp>
        <p:nvSpPr>
          <p:cNvPr id="304" name="ZoneTexte 303"/>
          <p:cNvSpPr txBox="1"/>
          <p:nvPr/>
        </p:nvSpPr>
        <p:spPr>
          <a:xfrm>
            <a:off x="5204095" y="7248127"/>
            <a:ext cx="4949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LS</a:t>
            </a:r>
          </a:p>
        </p:txBody>
      </p:sp>
      <p:sp>
        <p:nvSpPr>
          <p:cNvPr id="305" name="ZoneTexte 304"/>
          <p:cNvSpPr txBox="1"/>
          <p:nvPr/>
        </p:nvSpPr>
        <p:spPr>
          <a:xfrm>
            <a:off x="5219923" y="7538844"/>
            <a:ext cx="4949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LS</a:t>
            </a:r>
          </a:p>
        </p:txBody>
      </p:sp>
      <p:sp>
        <p:nvSpPr>
          <p:cNvPr id="306" name="ZoneTexte 305"/>
          <p:cNvSpPr txBox="1"/>
          <p:nvPr/>
        </p:nvSpPr>
        <p:spPr>
          <a:xfrm>
            <a:off x="5219923" y="7817804"/>
            <a:ext cx="4949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LS</a:t>
            </a:r>
          </a:p>
        </p:txBody>
      </p:sp>
      <p:sp>
        <p:nvSpPr>
          <p:cNvPr id="307" name="ZoneTexte 306"/>
          <p:cNvSpPr txBox="1"/>
          <p:nvPr/>
        </p:nvSpPr>
        <p:spPr>
          <a:xfrm>
            <a:off x="5209899" y="8130297"/>
            <a:ext cx="4949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LS</a:t>
            </a:r>
          </a:p>
        </p:txBody>
      </p:sp>
      <p:sp>
        <p:nvSpPr>
          <p:cNvPr id="308" name="ZoneTexte 307"/>
          <p:cNvSpPr txBox="1"/>
          <p:nvPr/>
        </p:nvSpPr>
        <p:spPr>
          <a:xfrm>
            <a:off x="5258535" y="8412645"/>
            <a:ext cx="57664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C3/C4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532236" y="6981752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C2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SC2</a:t>
            </a:r>
          </a:p>
        </p:txBody>
      </p:sp>
      <p:sp>
        <p:nvSpPr>
          <p:cNvPr id="309" name="ZoneTexte 308"/>
          <p:cNvSpPr txBox="1"/>
          <p:nvPr/>
        </p:nvSpPr>
        <p:spPr>
          <a:xfrm>
            <a:off x="5559119" y="6667214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SC1</a:t>
            </a:r>
          </a:p>
        </p:txBody>
      </p:sp>
      <p:sp>
        <p:nvSpPr>
          <p:cNvPr id="310" name="ZoneTexte 309"/>
          <p:cNvSpPr txBox="1"/>
          <p:nvPr/>
        </p:nvSpPr>
        <p:spPr>
          <a:xfrm>
            <a:off x="5564941" y="6380697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SC3</a:t>
            </a:r>
          </a:p>
        </p:txBody>
      </p:sp>
      <p:sp>
        <p:nvSpPr>
          <p:cNvPr id="311" name="ZoneTexte 310"/>
          <p:cNvSpPr txBox="1"/>
          <p:nvPr/>
        </p:nvSpPr>
        <p:spPr>
          <a:xfrm>
            <a:off x="5564941" y="7266200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SC4</a:t>
            </a:r>
          </a:p>
        </p:txBody>
      </p:sp>
      <p:sp>
        <p:nvSpPr>
          <p:cNvPr id="312" name="ZoneTexte 311"/>
          <p:cNvSpPr txBox="1"/>
          <p:nvPr/>
        </p:nvSpPr>
        <p:spPr>
          <a:xfrm>
            <a:off x="5503116" y="7553652"/>
            <a:ext cx="4949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LS</a:t>
            </a:r>
          </a:p>
        </p:txBody>
      </p:sp>
      <p:sp>
        <p:nvSpPr>
          <p:cNvPr id="313" name="ZoneTexte 312"/>
          <p:cNvSpPr txBox="1"/>
          <p:nvPr/>
        </p:nvSpPr>
        <p:spPr>
          <a:xfrm>
            <a:off x="5503116" y="7813887"/>
            <a:ext cx="4949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LS</a:t>
            </a:r>
          </a:p>
        </p:txBody>
      </p:sp>
      <p:sp>
        <p:nvSpPr>
          <p:cNvPr id="314" name="ZoneTexte 313"/>
          <p:cNvSpPr txBox="1"/>
          <p:nvPr/>
        </p:nvSpPr>
        <p:spPr>
          <a:xfrm>
            <a:off x="5517232" y="8129716"/>
            <a:ext cx="4949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LS</a:t>
            </a:r>
          </a:p>
        </p:txBody>
      </p:sp>
      <p:sp>
        <p:nvSpPr>
          <p:cNvPr id="315" name="ZoneTexte 314"/>
          <p:cNvSpPr txBox="1"/>
          <p:nvPr/>
        </p:nvSpPr>
        <p:spPr>
          <a:xfrm>
            <a:off x="5505212" y="8402940"/>
            <a:ext cx="4949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LS</a:t>
            </a:r>
          </a:p>
        </p:txBody>
      </p:sp>
      <p:sp>
        <p:nvSpPr>
          <p:cNvPr id="316" name="ZoneTexte 315"/>
          <p:cNvSpPr txBox="1"/>
          <p:nvPr/>
        </p:nvSpPr>
        <p:spPr>
          <a:xfrm>
            <a:off x="5877272" y="661754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SC1</a:t>
            </a:r>
          </a:p>
          <a:p>
            <a:r>
              <a:rPr lang="fr-CA" sz="500" b="1" dirty="0">
                <a:latin typeface="Arial" panose="020B0604020202020204" pitchFamily="34" charset="0"/>
                <a:cs typeface="Arial" panose="020B0604020202020204" pitchFamily="34" charset="0"/>
              </a:rPr>
              <a:t>I (S/SC1)</a:t>
            </a:r>
          </a:p>
        </p:txBody>
      </p:sp>
      <p:sp>
        <p:nvSpPr>
          <p:cNvPr id="317" name="ZoneTexte 316"/>
          <p:cNvSpPr txBox="1"/>
          <p:nvPr/>
        </p:nvSpPr>
        <p:spPr>
          <a:xfrm>
            <a:off x="5841268" y="6920783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S/SC2</a:t>
            </a:r>
          </a:p>
          <a:p>
            <a:r>
              <a:rPr lang="fr-CA" sz="500" b="1" dirty="0">
                <a:latin typeface="Arial" panose="020B0604020202020204" pitchFamily="34" charset="0"/>
                <a:cs typeface="Arial" panose="020B0604020202020204" pitchFamily="34" charset="0"/>
              </a:rPr>
              <a:t>  I (SC2)</a:t>
            </a:r>
          </a:p>
        </p:txBody>
      </p:sp>
      <p:sp>
        <p:nvSpPr>
          <p:cNvPr id="318" name="ZoneTexte 317"/>
          <p:cNvSpPr txBox="1"/>
          <p:nvPr/>
        </p:nvSpPr>
        <p:spPr>
          <a:xfrm>
            <a:off x="5805264" y="6329516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SC3</a:t>
            </a:r>
          </a:p>
          <a:p>
            <a:r>
              <a:rPr lang="fr-CA" sz="500" b="1" dirty="0">
                <a:latin typeface="Arial" panose="020B0604020202020204" pitchFamily="34" charset="0"/>
                <a:cs typeface="Arial" panose="020B0604020202020204" pitchFamily="34" charset="0"/>
              </a:rPr>
              <a:t>    I (SC3)</a:t>
            </a:r>
          </a:p>
        </p:txBody>
      </p:sp>
      <p:sp>
        <p:nvSpPr>
          <p:cNvPr id="319" name="ZoneTexte 318"/>
          <p:cNvSpPr txBox="1"/>
          <p:nvPr/>
        </p:nvSpPr>
        <p:spPr>
          <a:xfrm>
            <a:off x="5835179" y="8566466"/>
            <a:ext cx="5789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b="1" dirty="0">
                <a:latin typeface="Arial" panose="020B0604020202020204" pitchFamily="34" charset="0"/>
                <a:cs typeface="Arial" panose="020B0604020202020204" pitchFamily="34" charset="0"/>
              </a:rPr>
              <a:t> CU O</a:t>
            </a:r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/SC4</a:t>
            </a:r>
          </a:p>
          <a:p>
            <a:r>
              <a:rPr lang="fr-CA" sz="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20" name="ZoneTexte 319"/>
          <p:cNvSpPr txBox="1"/>
          <p:nvPr/>
        </p:nvSpPr>
        <p:spPr>
          <a:xfrm>
            <a:off x="5835179" y="7545958"/>
            <a:ext cx="4949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LS</a:t>
            </a:r>
          </a:p>
        </p:txBody>
      </p:sp>
      <p:sp>
        <p:nvSpPr>
          <p:cNvPr id="321" name="ZoneTexte 320"/>
          <p:cNvSpPr txBox="1"/>
          <p:nvPr/>
        </p:nvSpPr>
        <p:spPr>
          <a:xfrm>
            <a:off x="5848412" y="7823412"/>
            <a:ext cx="4949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LS</a:t>
            </a:r>
          </a:p>
        </p:txBody>
      </p:sp>
      <p:sp>
        <p:nvSpPr>
          <p:cNvPr id="322" name="ZoneTexte 321"/>
          <p:cNvSpPr txBox="1"/>
          <p:nvPr/>
        </p:nvSpPr>
        <p:spPr>
          <a:xfrm>
            <a:off x="5846924" y="8137991"/>
            <a:ext cx="4949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LS</a:t>
            </a:r>
          </a:p>
        </p:txBody>
      </p:sp>
      <p:sp>
        <p:nvSpPr>
          <p:cNvPr id="323" name="ZoneTexte 322"/>
          <p:cNvSpPr txBox="1"/>
          <p:nvPr/>
        </p:nvSpPr>
        <p:spPr>
          <a:xfrm>
            <a:off x="5841268" y="8399080"/>
            <a:ext cx="4949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LS</a:t>
            </a:r>
          </a:p>
        </p:txBody>
      </p:sp>
      <p:sp>
        <p:nvSpPr>
          <p:cNvPr id="324" name="ZoneTexte 323"/>
          <p:cNvSpPr txBox="1"/>
          <p:nvPr/>
        </p:nvSpPr>
        <p:spPr>
          <a:xfrm>
            <a:off x="6148788" y="6329516"/>
            <a:ext cx="6926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SC3   SZ3</a:t>
            </a:r>
          </a:p>
          <a:p>
            <a:r>
              <a:rPr lang="fr-CA" sz="500" b="1" dirty="0">
                <a:latin typeface="Arial" panose="020B0604020202020204" pitchFamily="34" charset="0"/>
                <a:cs typeface="Arial" panose="020B0604020202020204" pitchFamily="34" charset="0"/>
              </a:rPr>
              <a:t>    I (SC3)      LS</a:t>
            </a:r>
          </a:p>
        </p:txBody>
      </p:sp>
      <p:sp>
        <p:nvSpPr>
          <p:cNvPr id="325" name="ZoneTexte 324"/>
          <p:cNvSpPr txBox="1"/>
          <p:nvPr/>
        </p:nvSpPr>
        <p:spPr>
          <a:xfrm>
            <a:off x="6180215" y="8566466"/>
            <a:ext cx="6777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b="1" dirty="0">
                <a:latin typeface="Arial" panose="020B0604020202020204" pitchFamily="34" charset="0"/>
                <a:cs typeface="Arial" panose="020B0604020202020204" pitchFamily="34" charset="0"/>
              </a:rPr>
              <a:t>CU O/</a:t>
            </a:r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SC4</a:t>
            </a:r>
          </a:p>
          <a:p>
            <a:endParaRPr lang="fr-CA" sz="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6" name="ZoneTexte 325"/>
          <p:cNvSpPr txBox="1"/>
          <p:nvPr/>
        </p:nvSpPr>
        <p:spPr>
          <a:xfrm>
            <a:off x="6148788" y="6622066"/>
            <a:ext cx="7305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SC1   FZ1</a:t>
            </a:r>
          </a:p>
          <a:p>
            <a:r>
              <a:rPr lang="fr-CA" sz="500" b="1" dirty="0">
                <a:latin typeface="Arial" panose="020B0604020202020204" pitchFamily="34" charset="0"/>
                <a:cs typeface="Arial" panose="020B0604020202020204" pitchFamily="34" charset="0"/>
              </a:rPr>
              <a:t>    I (SC1)   </a:t>
            </a:r>
            <a:r>
              <a:rPr lang="fr-CA" sz="400" b="1" dirty="0">
                <a:latin typeface="Arial" panose="020B0604020202020204" pitchFamily="34" charset="0"/>
                <a:cs typeface="Arial" panose="020B0604020202020204" pitchFamily="34" charset="0"/>
              </a:rPr>
              <a:t> FZ/LS</a:t>
            </a:r>
            <a:endParaRPr lang="fr-CA" sz="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" name="ZoneTexte 326"/>
          <p:cNvSpPr txBox="1"/>
          <p:nvPr/>
        </p:nvSpPr>
        <p:spPr>
          <a:xfrm>
            <a:off x="6204161" y="6910917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fr-CA" sz="7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SC2  </a:t>
            </a:r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Ci /C2</a:t>
            </a:r>
          </a:p>
          <a:p>
            <a:r>
              <a:rPr lang="fr-CA" sz="500" b="1" dirty="0">
                <a:latin typeface="Arial" panose="020B0604020202020204" pitchFamily="34" charset="0"/>
                <a:cs typeface="Arial" panose="020B0604020202020204" pitchFamily="34" charset="0"/>
              </a:rPr>
              <a:t>I (S/SC2) </a:t>
            </a:r>
            <a:r>
              <a:rPr lang="fr-CA" sz="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28" name="ZoneTexte 327"/>
          <p:cNvSpPr txBox="1"/>
          <p:nvPr/>
        </p:nvSpPr>
        <p:spPr>
          <a:xfrm>
            <a:off x="6192258" y="7545958"/>
            <a:ext cx="66574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LS  </a:t>
            </a:r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SZ1</a:t>
            </a:r>
          </a:p>
          <a:p>
            <a:r>
              <a:rPr lang="fr-CA" sz="6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fr-CA" sz="400" dirty="0">
                <a:latin typeface="Arial" panose="020B0604020202020204" pitchFamily="34" charset="0"/>
                <a:cs typeface="Arial" panose="020B0604020202020204" pitchFamily="34" charset="0"/>
              </a:rPr>
              <a:t>SZ/LS</a:t>
            </a:r>
          </a:p>
        </p:txBody>
      </p:sp>
      <p:sp>
        <p:nvSpPr>
          <p:cNvPr id="329" name="ZoneTexte 328"/>
          <p:cNvSpPr txBox="1"/>
          <p:nvPr/>
        </p:nvSpPr>
        <p:spPr>
          <a:xfrm>
            <a:off x="6185575" y="7835196"/>
            <a:ext cx="7071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LS  </a:t>
            </a:r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SZ1</a:t>
            </a:r>
          </a:p>
          <a:p>
            <a:r>
              <a:rPr lang="fr-CA" sz="6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fr-CA" sz="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CA" sz="500" b="1" dirty="0">
                <a:latin typeface="Arial" panose="020B0604020202020204" pitchFamily="34" charset="0"/>
                <a:cs typeface="Arial" panose="020B0604020202020204" pitchFamily="34" charset="0"/>
              </a:rPr>
              <a:t>LS</a:t>
            </a:r>
          </a:p>
        </p:txBody>
      </p:sp>
      <p:sp>
        <p:nvSpPr>
          <p:cNvPr id="330" name="ZoneTexte 329"/>
          <p:cNvSpPr txBox="1"/>
          <p:nvPr/>
        </p:nvSpPr>
        <p:spPr>
          <a:xfrm>
            <a:off x="6159648" y="8137991"/>
            <a:ext cx="6537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LS </a:t>
            </a:r>
          </a:p>
          <a:p>
            <a:endParaRPr lang="fr-CA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LS</a:t>
            </a:r>
          </a:p>
        </p:txBody>
      </p:sp>
      <p:sp>
        <p:nvSpPr>
          <p:cNvPr id="331" name="ZoneTexte 330"/>
          <p:cNvSpPr txBox="1"/>
          <p:nvPr/>
        </p:nvSpPr>
        <p:spPr>
          <a:xfrm>
            <a:off x="6423176" y="8112005"/>
            <a:ext cx="67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A" sz="800" dirty="0">
                <a:latin typeface="Arial" panose="020B0604020202020204" pitchFamily="34" charset="0"/>
                <a:cs typeface="Arial" panose="020B0604020202020204" pitchFamily="34" charset="0"/>
              </a:rPr>
              <a:t>LS</a:t>
            </a:r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CA" sz="9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r>
              <a:rPr lang="fr-CA" sz="4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r>
              <a:rPr lang="fr-CA" sz="4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r-CA" sz="500" b="1" dirty="0">
                <a:latin typeface="Arial" panose="020B0604020202020204" pitchFamily="34" charset="0"/>
                <a:cs typeface="Arial" panose="020B0604020202020204" pitchFamily="34" charset="0"/>
              </a:rPr>
              <a:t>C3/C4</a:t>
            </a:r>
          </a:p>
          <a:p>
            <a:r>
              <a:rPr lang="fr-CA" sz="5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332" name="ZoneTexte 331"/>
          <p:cNvSpPr txBox="1"/>
          <p:nvPr/>
        </p:nvSpPr>
        <p:spPr>
          <a:xfrm>
            <a:off x="5838440" y="7244341"/>
            <a:ext cx="4949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RV</a:t>
            </a:r>
          </a:p>
        </p:txBody>
      </p:sp>
      <p:sp>
        <p:nvSpPr>
          <p:cNvPr id="333" name="ZoneTexte 332"/>
          <p:cNvSpPr txBox="1"/>
          <p:nvPr/>
        </p:nvSpPr>
        <p:spPr>
          <a:xfrm>
            <a:off x="6185575" y="7250231"/>
            <a:ext cx="66665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   RV  </a:t>
            </a:r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FZ3</a:t>
            </a:r>
          </a:p>
          <a:p>
            <a:r>
              <a:rPr lang="fr-CA" sz="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lang="fr-CA" sz="400" b="1" dirty="0">
                <a:latin typeface="Arial" panose="020B0604020202020204" pitchFamily="34" charset="0"/>
                <a:cs typeface="Arial" panose="020B0604020202020204" pitchFamily="34" charset="0"/>
              </a:rPr>
              <a:t> FZ/LS</a:t>
            </a:r>
          </a:p>
        </p:txBody>
      </p:sp>
      <p:cxnSp>
        <p:nvCxnSpPr>
          <p:cNvPr id="9" name="Connecteur droit 8"/>
          <p:cNvCxnSpPr/>
          <p:nvPr/>
        </p:nvCxnSpPr>
        <p:spPr>
          <a:xfrm>
            <a:off x="6237312" y="6228184"/>
            <a:ext cx="30008" cy="25496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necteur droit 333"/>
          <p:cNvCxnSpPr/>
          <p:nvPr/>
        </p:nvCxnSpPr>
        <p:spPr>
          <a:xfrm>
            <a:off x="5895043" y="6228184"/>
            <a:ext cx="30008" cy="2553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necteur droit 334"/>
          <p:cNvCxnSpPr/>
          <p:nvPr/>
        </p:nvCxnSpPr>
        <p:spPr>
          <a:xfrm>
            <a:off x="5601232" y="6228184"/>
            <a:ext cx="30008" cy="2553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necteur droit 335"/>
          <p:cNvCxnSpPr/>
          <p:nvPr/>
        </p:nvCxnSpPr>
        <p:spPr>
          <a:xfrm>
            <a:off x="5301208" y="6228184"/>
            <a:ext cx="0" cy="2553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necteur droit 336"/>
          <p:cNvCxnSpPr/>
          <p:nvPr/>
        </p:nvCxnSpPr>
        <p:spPr>
          <a:xfrm>
            <a:off x="4893469" y="6228184"/>
            <a:ext cx="3969" cy="2553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necteur droit 337"/>
          <p:cNvCxnSpPr/>
          <p:nvPr/>
        </p:nvCxnSpPr>
        <p:spPr>
          <a:xfrm>
            <a:off x="4509120" y="6228184"/>
            <a:ext cx="0" cy="2545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necteur droit 338"/>
          <p:cNvCxnSpPr/>
          <p:nvPr/>
        </p:nvCxnSpPr>
        <p:spPr>
          <a:xfrm>
            <a:off x="4221088" y="6228184"/>
            <a:ext cx="15004" cy="2553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necteur droit 339"/>
          <p:cNvCxnSpPr/>
          <p:nvPr/>
        </p:nvCxnSpPr>
        <p:spPr>
          <a:xfrm>
            <a:off x="3861048" y="6228184"/>
            <a:ext cx="30008" cy="25496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cteur droit 340"/>
          <p:cNvCxnSpPr/>
          <p:nvPr/>
        </p:nvCxnSpPr>
        <p:spPr>
          <a:xfrm>
            <a:off x="3573016" y="6235442"/>
            <a:ext cx="30008" cy="2553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necteur droit 341"/>
          <p:cNvCxnSpPr/>
          <p:nvPr/>
        </p:nvCxnSpPr>
        <p:spPr>
          <a:xfrm>
            <a:off x="3212976" y="6228184"/>
            <a:ext cx="36575" cy="25496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cteur droit 342"/>
          <p:cNvCxnSpPr/>
          <p:nvPr/>
        </p:nvCxnSpPr>
        <p:spPr>
          <a:xfrm>
            <a:off x="2852936" y="6228184"/>
            <a:ext cx="30008" cy="25496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necteur droit 343"/>
          <p:cNvCxnSpPr/>
          <p:nvPr/>
        </p:nvCxnSpPr>
        <p:spPr>
          <a:xfrm>
            <a:off x="2576896" y="6228184"/>
            <a:ext cx="30008" cy="25496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Connecteur droit 344"/>
          <p:cNvCxnSpPr/>
          <p:nvPr/>
        </p:nvCxnSpPr>
        <p:spPr>
          <a:xfrm>
            <a:off x="2237890" y="6228184"/>
            <a:ext cx="38982" cy="25496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Connecteur droit 345"/>
          <p:cNvCxnSpPr/>
          <p:nvPr/>
        </p:nvCxnSpPr>
        <p:spPr>
          <a:xfrm>
            <a:off x="1916832" y="6228184"/>
            <a:ext cx="36586" cy="2553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Connecteur droit 346"/>
          <p:cNvCxnSpPr/>
          <p:nvPr/>
        </p:nvCxnSpPr>
        <p:spPr>
          <a:xfrm>
            <a:off x="1568784" y="6228184"/>
            <a:ext cx="0" cy="25496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Connecteur droit 347"/>
          <p:cNvCxnSpPr/>
          <p:nvPr/>
        </p:nvCxnSpPr>
        <p:spPr>
          <a:xfrm>
            <a:off x="1052736" y="6223748"/>
            <a:ext cx="30008" cy="25496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Connecteur droit 348"/>
          <p:cNvCxnSpPr/>
          <p:nvPr/>
        </p:nvCxnSpPr>
        <p:spPr>
          <a:xfrm>
            <a:off x="908720" y="6228184"/>
            <a:ext cx="918" cy="25496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ZoneTexte 73"/>
          <p:cNvSpPr txBox="1"/>
          <p:nvPr/>
        </p:nvSpPr>
        <p:spPr>
          <a:xfrm rot="16200000">
            <a:off x="3926668" y="3354253"/>
            <a:ext cx="32607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SEZ</a:t>
            </a:r>
          </a:p>
        </p:txBody>
      </p:sp>
      <p:sp>
        <p:nvSpPr>
          <p:cNvPr id="350" name="ZoneTexte 349"/>
          <p:cNvSpPr txBox="1"/>
          <p:nvPr/>
        </p:nvSpPr>
        <p:spPr>
          <a:xfrm rot="1916362">
            <a:off x="5033270" y="3061260"/>
            <a:ext cx="32607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FEZ</a:t>
            </a:r>
          </a:p>
        </p:txBody>
      </p:sp>
      <p:sp>
        <p:nvSpPr>
          <p:cNvPr id="76" name="ZoneTexte 75"/>
          <p:cNvSpPr txBox="1"/>
          <p:nvPr/>
        </p:nvSpPr>
        <p:spPr>
          <a:xfrm rot="20655008">
            <a:off x="4954397" y="3389478"/>
            <a:ext cx="33003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SC1</a:t>
            </a:r>
          </a:p>
        </p:txBody>
      </p:sp>
      <p:sp>
        <p:nvSpPr>
          <p:cNvPr id="351" name="ZoneTexte 350"/>
          <p:cNvSpPr txBox="1"/>
          <p:nvPr/>
        </p:nvSpPr>
        <p:spPr>
          <a:xfrm>
            <a:off x="4440866" y="2449144"/>
            <a:ext cx="40249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  SC2</a:t>
            </a:r>
          </a:p>
        </p:txBody>
      </p:sp>
      <p:sp>
        <p:nvSpPr>
          <p:cNvPr id="352" name="ZoneTexte 351"/>
          <p:cNvSpPr txBox="1"/>
          <p:nvPr/>
        </p:nvSpPr>
        <p:spPr>
          <a:xfrm>
            <a:off x="2348880" y="2458507"/>
            <a:ext cx="402491" cy="169277"/>
          </a:xfrm>
          <a:prstGeom prst="rect">
            <a:avLst/>
          </a:prstGeom>
          <a:noFill/>
          <a:ln cmpd="dbl">
            <a:noFill/>
          </a:ln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   SC3</a:t>
            </a:r>
          </a:p>
        </p:txBody>
      </p:sp>
      <p:sp>
        <p:nvSpPr>
          <p:cNvPr id="353" name="ZoneTexte 352"/>
          <p:cNvSpPr txBox="1"/>
          <p:nvPr/>
        </p:nvSpPr>
        <p:spPr>
          <a:xfrm>
            <a:off x="2162413" y="3419872"/>
            <a:ext cx="40249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  SC4</a:t>
            </a:r>
          </a:p>
        </p:txBody>
      </p:sp>
      <p:sp>
        <p:nvSpPr>
          <p:cNvPr id="354" name="ZoneTexte 353"/>
          <p:cNvSpPr txBox="1"/>
          <p:nvPr/>
        </p:nvSpPr>
        <p:spPr>
          <a:xfrm>
            <a:off x="1695624" y="2843808"/>
            <a:ext cx="149200" cy="2769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600" dirty="0">
                <a:latin typeface="Arial" panose="020B0604020202020204" pitchFamily="34" charset="0"/>
                <a:cs typeface="Arial" panose="020B0604020202020204" pitchFamily="34" charset="0"/>
              </a:rPr>
              <a:t>RV</a:t>
            </a:r>
          </a:p>
        </p:txBody>
      </p:sp>
      <p:sp>
        <p:nvSpPr>
          <p:cNvPr id="91" name="ZoneTexte 90"/>
          <p:cNvSpPr txBox="1"/>
          <p:nvPr/>
        </p:nvSpPr>
        <p:spPr>
          <a:xfrm rot="2971999">
            <a:off x="6021288" y="1738427"/>
            <a:ext cx="27895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H1</a:t>
            </a:r>
          </a:p>
        </p:txBody>
      </p:sp>
      <p:sp>
        <p:nvSpPr>
          <p:cNvPr id="355" name="ZoneTexte 354"/>
          <p:cNvSpPr txBox="1"/>
          <p:nvPr/>
        </p:nvSpPr>
        <p:spPr>
          <a:xfrm rot="611297">
            <a:off x="5096146" y="1231323"/>
            <a:ext cx="50837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H2 // SEZ</a:t>
            </a:r>
          </a:p>
        </p:txBody>
      </p:sp>
      <p:sp>
        <p:nvSpPr>
          <p:cNvPr id="356" name="ZoneTexte 355"/>
          <p:cNvSpPr txBox="1"/>
          <p:nvPr/>
        </p:nvSpPr>
        <p:spPr>
          <a:xfrm>
            <a:off x="3870126" y="1187624"/>
            <a:ext cx="54651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H3 // FEZ</a:t>
            </a:r>
          </a:p>
        </p:txBody>
      </p:sp>
      <p:sp>
        <p:nvSpPr>
          <p:cNvPr id="357" name="ZoneTexte 356"/>
          <p:cNvSpPr txBox="1"/>
          <p:nvPr/>
        </p:nvSpPr>
        <p:spPr>
          <a:xfrm>
            <a:off x="2790006" y="1187624"/>
            <a:ext cx="27895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H4</a:t>
            </a:r>
          </a:p>
        </p:txBody>
      </p:sp>
      <p:sp>
        <p:nvSpPr>
          <p:cNvPr id="358" name="ZoneTexte 357"/>
          <p:cNvSpPr txBox="1"/>
          <p:nvPr/>
        </p:nvSpPr>
        <p:spPr>
          <a:xfrm>
            <a:off x="1630363" y="1187696"/>
            <a:ext cx="63379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H5 // SEZ</a:t>
            </a:r>
          </a:p>
        </p:txBody>
      </p:sp>
      <p:sp>
        <p:nvSpPr>
          <p:cNvPr id="359" name="ZoneTexte 358"/>
          <p:cNvSpPr txBox="1"/>
          <p:nvPr/>
        </p:nvSpPr>
        <p:spPr>
          <a:xfrm rot="17442128">
            <a:off x="305953" y="2195484"/>
            <a:ext cx="50355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H6 // FEZ</a:t>
            </a:r>
          </a:p>
        </p:txBody>
      </p:sp>
      <p:sp>
        <p:nvSpPr>
          <p:cNvPr id="360" name="ZoneTexte 359"/>
          <p:cNvSpPr txBox="1"/>
          <p:nvPr/>
        </p:nvSpPr>
        <p:spPr>
          <a:xfrm rot="15941565">
            <a:off x="199303" y="3409346"/>
            <a:ext cx="57160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H7 // SEZ</a:t>
            </a:r>
          </a:p>
        </p:txBody>
      </p:sp>
      <p:sp>
        <p:nvSpPr>
          <p:cNvPr id="361" name="ZoneTexte 360"/>
          <p:cNvSpPr txBox="1"/>
          <p:nvPr/>
        </p:nvSpPr>
        <p:spPr>
          <a:xfrm>
            <a:off x="1196752" y="4599896"/>
            <a:ext cx="53396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H8 // FEZ</a:t>
            </a:r>
          </a:p>
        </p:txBody>
      </p:sp>
      <p:sp>
        <p:nvSpPr>
          <p:cNvPr id="362" name="ZoneTexte 361"/>
          <p:cNvSpPr txBox="1"/>
          <p:nvPr/>
        </p:nvSpPr>
        <p:spPr>
          <a:xfrm>
            <a:off x="2429965" y="4690755"/>
            <a:ext cx="32140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 H9</a:t>
            </a:r>
          </a:p>
        </p:txBody>
      </p:sp>
      <p:sp>
        <p:nvSpPr>
          <p:cNvPr id="363" name="ZoneTexte 362"/>
          <p:cNvSpPr txBox="1"/>
          <p:nvPr/>
        </p:nvSpPr>
        <p:spPr>
          <a:xfrm>
            <a:off x="3112358" y="4687262"/>
            <a:ext cx="32140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 H10</a:t>
            </a:r>
          </a:p>
        </p:txBody>
      </p:sp>
      <p:sp>
        <p:nvSpPr>
          <p:cNvPr id="94" name="Rectangle 93"/>
          <p:cNvSpPr/>
          <p:nvPr/>
        </p:nvSpPr>
        <p:spPr>
          <a:xfrm>
            <a:off x="260648" y="5652120"/>
            <a:ext cx="6452890" cy="312979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44624" y="8676456"/>
            <a:ext cx="2171700" cy="486833"/>
          </a:xfrm>
        </p:spPr>
        <p:txBody>
          <a:bodyPr/>
          <a:lstStyle/>
          <a:p>
            <a:r>
              <a:rPr lang="fr-CA" dirty="0">
                <a:solidFill>
                  <a:schemeClr val="tx1"/>
                </a:solidFill>
              </a:rPr>
              <a:t>2021-Assig UMP-O-01</a:t>
            </a:r>
          </a:p>
        </p:txBody>
      </p:sp>
      <p:cxnSp>
        <p:nvCxnSpPr>
          <p:cNvPr id="96" name="Connecteur droit 95"/>
          <p:cNvCxnSpPr/>
          <p:nvPr/>
        </p:nvCxnSpPr>
        <p:spPr>
          <a:xfrm>
            <a:off x="3582094" y="5652120"/>
            <a:ext cx="31592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97"/>
          <p:cNvCxnSpPr/>
          <p:nvPr/>
        </p:nvCxnSpPr>
        <p:spPr>
          <a:xfrm flipH="1">
            <a:off x="184071" y="5652120"/>
            <a:ext cx="4569" cy="31683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99"/>
          <p:cNvCxnSpPr/>
          <p:nvPr/>
        </p:nvCxnSpPr>
        <p:spPr>
          <a:xfrm>
            <a:off x="188640" y="5652120"/>
            <a:ext cx="732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/>
          <p:cNvCxnSpPr/>
          <p:nvPr/>
        </p:nvCxnSpPr>
        <p:spPr>
          <a:xfrm>
            <a:off x="179532" y="8825556"/>
            <a:ext cx="65572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Connecteur droit 1024"/>
          <p:cNvCxnSpPr/>
          <p:nvPr/>
        </p:nvCxnSpPr>
        <p:spPr>
          <a:xfrm flipV="1">
            <a:off x="6760040" y="5652120"/>
            <a:ext cx="9078" cy="31683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6" name="Text Box 127"/>
          <p:cNvSpPr txBox="1">
            <a:spLocks noChangeArrowheads="1"/>
          </p:cNvSpPr>
          <p:nvPr/>
        </p:nvSpPr>
        <p:spPr bwMode="auto">
          <a:xfrm rot="21300000">
            <a:off x="5796390" y="3428870"/>
            <a:ext cx="2159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FontTx/>
              <a:buNone/>
            </a:pPr>
            <a:r>
              <a:rPr lang="en-CA" altLang="fr-FR" sz="800" b="1" i="1" dirty="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367" name="Text Box 127"/>
          <p:cNvSpPr txBox="1">
            <a:spLocks noChangeArrowheads="1"/>
          </p:cNvSpPr>
          <p:nvPr/>
        </p:nvSpPr>
        <p:spPr bwMode="auto">
          <a:xfrm rot="21300000">
            <a:off x="6012414" y="3194974"/>
            <a:ext cx="2159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FontTx/>
              <a:buNone/>
            </a:pPr>
            <a:r>
              <a:rPr lang="en-CA" altLang="fr-FR" sz="800" b="1" i="1" dirty="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368" name="Text Box 127"/>
          <p:cNvSpPr txBox="1">
            <a:spLocks noChangeArrowheads="1"/>
          </p:cNvSpPr>
          <p:nvPr/>
        </p:nvSpPr>
        <p:spPr bwMode="auto">
          <a:xfrm rot="21300000">
            <a:off x="6174302" y="2924814"/>
            <a:ext cx="2159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FontTx/>
              <a:buNone/>
            </a:pPr>
            <a:r>
              <a:rPr lang="en-CA" altLang="fr-FR" sz="800" b="1" i="1" dirty="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369" name="Text Box 127"/>
          <p:cNvSpPr txBox="1">
            <a:spLocks noChangeArrowheads="1"/>
          </p:cNvSpPr>
          <p:nvPr/>
        </p:nvSpPr>
        <p:spPr bwMode="auto">
          <a:xfrm rot="21300000">
            <a:off x="6300446" y="2690918"/>
            <a:ext cx="2159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FontTx/>
              <a:buNone/>
            </a:pPr>
            <a:r>
              <a:rPr lang="en-CA" altLang="fr-FR" sz="800" b="1" i="1" dirty="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cxnSp>
        <p:nvCxnSpPr>
          <p:cNvPr id="95" name="Connecteur droit 94"/>
          <p:cNvCxnSpPr>
            <a:stCxn id="366" idx="0"/>
          </p:cNvCxnSpPr>
          <p:nvPr/>
        </p:nvCxnSpPr>
        <p:spPr>
          <a:xfrm>
            <a:off x="5894932" y="3429281"/>
            <a:ext cx="126356" cy="448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100"/>
          <p:cNvCxnSpPr/>
          <p:nvPr/>
        </p:nvCxnSpPr>
        <p:spPr>
          <a:xfrm flipV="1">
            <a:off x="6110956" y="3194439"/>
            <a:ext cx="126356" cy="94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" name="Connecteur droit 1025"/>
          <p:cNvCxnSpPr>
            <a:stCxn id="368" idx="0"/>
            <a:endCxn id="368" idx="0"/>
          </p:cNvCxnSpPr>
          <p:nvPr/>
        </p:nvCxnSpPr>
        <p:spPr>
          <a:xfrm>
            <a:off x="6272844" y="292522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Connecteur droit 1029"/>
          <p:cNvCxnSpPr/>
          <p:nvPr/>
        </p:nvCxnSpPr>
        <p:spPr>
          <a:xfrm>
            <a:off x="6219855" y="2915816"/>
            <a:ext cx="1789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Connecteur droit 1039"/>
          <p:cNvCxnSpPr/>
          <p:nvPr/>
        </p:nvCxnSpPr>
        <p:spPr>
          <a:xfrm flipV="1">
            <a:off x="6343390" y="2627784"/>
            <a:ext cx="145950" cy="208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" name="ZoneTexte 388"/>
          <p:cNvSpPr txBox="1"/>
          <p:nvPr/>
        </p:nvSpPr>
        <p:spPr>
          <a:xfrm rot="16200000">
            <a:off x="6321950" y="5839875"/>
            <a:ext cx="72008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00" dirty="0">
                <a:latin typeface="Arial" panose="020B0604020202020204" pitchFamily="34" charset="0"/>
                <a:cs typeface="Arial" panose="020B0604020202020204" pitchFamily="34" charset="0"/>
              </a:rPr>
              <a:t>4X200M  </a:t>
            </a:r>
            <a:r>
              <a:rPr lang="fr-CA" sz="500" b="1" dirty="0">
                <a:latin typeface="Arial" panose="020B0604020202020204" pitchFamily="34" charset="0"/>
                <a:cs typeface="Arial" panose="020B0604020202020204" pitchFamily="34" charset="0"/>
              </a:rPr>
              <a:t>4X400M</a:t>
            </a:r>
          </a:p>
        </p:txBody>
      </p:sp>
      <p:cxnSp>
        <p:nvCxnSpPr>
          <p:cNvPr id="1051" name="Connecteur droit 1050"/>
          <p:cNvCxnSpPr/>
          <p:nvPr/>
        </p:nvCxnSpPr>
        <p:spPr>
          <a:xfrm>
            <a:off x="6564363" y="6232623"/>
            <a:ext cx="1649" cy="2371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ZoneTexte 96"/>
          <p:cNvSpPr txBox="1"/>
          <p:nvPr/>
        </p:nvSpPr>
        <p:spPr>
          <a:xfrm>
            <a:off x="874874" y="8082408"/>
            <a:ext cx="2160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</p:txBody>
      </p:sp>
      <p:cxnSp>
        <p:nvCxnSpPr>
          <p:cNvPr id="1029" name="Connecteur droit 1028">
            <a:extLst>
              <a:ext uri="{FF2B5EF4-FFF2-40B4-BE49-F238E27FC236}">
                <a16:creationId xmlns:a16="http://schemas.microsoft.com/office/drawing/2014/main" id="{9610F7D5-3BCD-45EF-8290-0035839DCFDB}"/>
              </a:ext>
            </a:extLst>
          </p:cNvPr>
          <p:cNvCxnSpPr>
            <a:cxnSpLocks/>
          </p:cNvCxnSpPr>
          <p:nvPr/>
        </p:nvCxnSpPr>
        <p:spPr>
          <a:xfrm flipH="1" flipV="1">
            <a:off x="6570954" y="8604448"/>
            <a:ext cx="26398" cy="1789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26079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</TotalTime>
  <Words>672</Words>
  <Application>Microsoft Office PowerPoint</Application>
  <PresentationFormat>Affichage à l'écran (4:3)</PresentationFormat>
  <Paragraphs>236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Lucida Calligraphy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poirier_roger@hotmail.com</dc:creator>
  <cp:lastModifiedBy>Roger Poirier</cp:lastModifiedBy>
  <cp:revision>112</cp:revision>
  <cp:lastPrinted>2021-06-18T17:56:34Z</cp:lastPrinted>
  <dcterms:created xsi:type="dcterms:W3CDTF">2020-01-28T21:04:44Z</dcterms:created>
  <dcterms:modified xsi:type="dcterms:W3CDTF">2021-06-19T18:39:57Z</dcterms:modified>
</cp:coreProperties>
</file>